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4" r:id="rId10"/>
    <p:sldId id="261" r:id="rId11"/>
    <p:sldId id="263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694B1-0C4A-4F2F-8D78-CB2B08AEBB2D}" type="doc">
      <dgm:prSet loTypeId="urn:microsoft.com/office/officeart/2005/8/layout/hierarchy3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523547C-4356-44D1-B9D2-1E7037BFF38D}">
      <dgm:prSet phldrT="[Текст]" custT="1"/>
      <dgm:spPr/>
      <dgm:t>
        <a:bodyPr/>
        <a:lstStyle/>
        <a:p>
          <a:r>
            <a:rPr lang="ru-RU" sz="1600" dirty="0" smtClean="0"/>
            <a:t>Структурированный</a:t>
          </a:r>
          <a:endParaRPr lang="ru-RU" sz="1600" dirty="0"/>
        </a:p>
      </dgm:t>
    </dgm:pt>
    <dgm:pt modelId="{284FB2F5-24EF-4ECD-9DE9-18CFF2EC5F0D}" type="parTrans" cxnId="{60AEFD34-3F1F-41A7-8D2B-7D111982CEAA}">
      <dgm:prSet/>
      <dgm:spPr/>
      <dgm:t>
        <a:bodyPr/>
        <a:lstStyle/>
        <a:p>
          <a:endParaRPr lang="ru-RU"/>
        </a:p>
      </dgm:t>
    </dgm:pt>
    <dgm:pt modelId="{DB972A1B-4EFF-4E0D-B205-5A1A592FCE6A}" type="sibTrans" cxnId="{60AEFD34-3F1F-41A7-8D2B-7D111982CEAA}">
      <dgm:prSet/>
      <dgm:spPr/>
      <dgm:t>
        <a:bodyPr/>
        <a:lstStyle/>
        <a:p>
          <a:endParaRPr lang="ru-RU"/>
        </a:p>
      </dgm:t>
    </dgm:pt>
    <dgm:pt modelId="{E67C7AFB-DAF6-4E35-BFFB-19255545EC34}">
      <dgm:prSet phldrT="[Текст]" custT="1"/>
      <dgm:spPr/>
      <dgm:t>
        <a:bodyPr/>
        <a:lstStyle/>
        <a:p>
          <a:r>
            <a:rPr lang="ru-RU" sz="1600" dirty="0" smtClean="0"/>
            <a:t>закрытый</a:t>
          </a:r>
          <a:endParaRPr lang="ru-RU" sz="1600" dirty="0"/>
        </a:p>
      </dgm:t>
    </dgm:pt>
    <dgm:pt modelId="{0420885D-3878-42D1-8B30-D7C8E3A81334}" type="parTrans" cxnId="{2CCB79AA-AE61-42EF-936C-FDAB9D205103}">
      <dgm:prSet/>
      <dgm:spPr/>
      <dgm:t>
        <a:bodyPr/>
        <a:lstStyle/>
        <a:p>
          <a:endParaRPr lang="ru-RU"/>
        </a:p>
      </dgm:t>
    </dgm:pt>
    <dgm:pt modelId="{4CB71208-E169-4A62-A9BF-77784A980733}" type="sibTrans" cxnId="{2CCB79AA-AE61-42EF-936C-FDAB9D205103}">
      <dgm:prSet/>
      <dgm:spPr/>
      <dgm:t>
        <a:bodyPr/>
        <a:lstStyle/>
        <a:p>
          <a:endParaRPr lang="ru-RU"/>
        </a:p>
      </dgm:t>
    </dgm:pt>
    <dgm:pt modelId="{F1F14646-4300-4A74-B71D-A0CD1B129680}">
      <dgm:prSet phldrT="[Текст]" custT="1"/>
      <dgm:spPr/>
      <dgm:t>
        <a:bodyPr/>
        <a:lstStyle/>
        <a:p>
          <a:r>
            <a:rPr lang="ru-RU" sz="1600" dirty="0" smtClean="0"/>
            <a:t>открытый</a:t>
          </a:r>
          <a:endParaRPr lang="ru-RU" sz="1600" dirty="0"/>
        </a:p>
      </dgm:t>
    </dgm:pt>
    <dgm:pt modelId="{2E299892-5624-44D8-B211-DE2DEE0D0AF2}" type="parTrans" cxnId="{E2BEA6C5-8D29-43A6-9AA7-B716819EA506}">
      <dgm:prSet/>
      <dgm:spPr/>
      <dgm:t>
        <a:bodyPr/>
        <a:lstStyle/>
        <a:p>
          <a:endParaRPr lang="ru-RU"/>
        </a:p>
      </dgm:t>
    </dgm:pt>
    <dgm:pt modelId="{332B852F-7E3E-47F6-8C0A-978096BA6217}" type="sibTrans" cxnId="{E2BEA6C5-8D29-43A6-9AA7-B716819EA506}">
      <dgm:prSet/>
      <dgm:spPr/>
      <dgm:t>
        <a:bodyPr/>
        <a:lstStyle/>
        <a:p>
          <a:endParaRPr lang="ru-RU"/>
        </a:p>
      </dgm:t>
    </dgm:pt>
    <dgm:pt modelId="{8ED6E637-1E1D-46F5-B62C-6DDAFDD5D0B4}">
      <dgm:prSet phldrT="[Текст]" custT="1"/>
      <dgm:spPr/>
      <dgm:t>
        <a:bodyPr/>
        <a:lstStyle/>
        <a:p>
          <a:r>
            <a:rPr lang="ru-RU" sz="1600" dirty="0" smtClean="0"/>
            <a:t>Неструктурированный</a:t>
          </a:r>
          <a:endParaRPr lang="ru-RU" sz="1600" dirty="0"/>
        </a:p>
      </dgm:t>
    </dgm:pt>
    <dgm:pt modelId="{B5003E76-D3C5-47E7-BA0C-E870972B943C}" type="parTrans" cxnId="{F95F1FE6-E7E7-4B71-AD8F-16E014C1F934}">
      <dgm:prSet/>
      <dgm:spPr/>
      <dgm:t>
        <a:bodyPr/>
        <a:lstStyle/>
        <a:p>
          <a:endParaRPr lang="ru-RU"/>
        </a:p>
      </dgm:t>
    </dgm:pt>
    <dgm:pt modelId="{8EED1E7E-687B-46C9-ADCD-83788E9FD987}" type="sibTrans" cxnId="{F95F1FE6-E7E7-4B71-AD8F-16E014C1F934}">
      <dgm:prSet/>
      <dgm:spPr/>
      <dgm:t>
        <a:bodyPr/>
        <a:lstStyle/>
        <a:p>
          <a:endParaRPr lang="ru-RU"/>
        </a:p>
      </dgm:t>
    </dgm:pt>
    <dgm:pt modelId="{A7205E45-305E-47F6-AB20-4CD98796C115}">
      <dgm:prSet phldrT="[Текст]" custT="1"/>
      <dgm:spPr/>
      <dgm:t>
        <a:bodyPr/>
        <a:lstStyle/>
        <a:p>
          <a:r>
            <a:rPr lang="ru-RU" sz="1600" dirty="0" smtClean="0"/>
            <a:t>закрытый</a:t>
          </a:r>
          <a:endParaRPr lang="ru-RU" sz="1600" dirty="0"/>
        </a:p>
      </dgm:t>
    </dgm:pt>
    <dgm:pt modelId="{AE2CDD51-143D-4380-8381-57A89344A3BA}" type="parTrans" cxnId="{FDE4B2BE-21E5-46AD-84B3-9E825AABB0D3}">
      <dgm:prSet/>
      <dgm:spPr/>
      <dgm:t>
        <a:bodyPr/>
        <a:lstStyle/>
        <a:p>
          <a:endParaRPr lang="ru-RU"/>
        </a:p>
      </dgm:t>
    </dgm:pt>
    <dgm:pt modelId="{ED8A24A7-A428-4ADE-A0B4-652635CEF4FA}" type="sibTrans" cxnId="{FDE4B2BE-21E5-46AD-84B3-9E825AABB0D3}">
      <dgm:prSet/>
      <dgm:spPr/>
      <dgm:t>
        <a:bodyPr/>
        <a:lstStyle/>
        <a:p>
          <a:endParaRPr lang="ru-RU"/>
        </a:p>
      </dgm:t>
    </dgm:pt>
    <dgm:pt modelId="{6455006A-7E4F-430D-A8A9-829663B798AD}">
      <dgm:prSet phldrT="[Текст]" custT="1"/>
      <dgm:spPr/>
      <dgm:t>
        <a:bodyPr/>
        <a:lstStyle/>
        <a:p>
          <a:r>
            <a:rPr lang="ru-RU" sz="1600" dirty="0" smtClean="0"/>
            <a:t>открытый</a:t>
          </a:r>
          <a:endParaRPr lang="ru-RU" sz="1600" dirty="0"/>
        </a:p>
      </dgm:t>
    </dgm:pt>
    <dgm:pt modelId="{37960C8C-653A-4FA5-845E-27E047EDF5DD}" type="parTrans" cxnId="{25FC571B-E095-4FFA-AA38-941904776C7F}">
      <dgm:prSet/>
      <dgm:spPr/>
      <dgm:t>
        <a:bodyPr/>
        <a:lstStyle/>
        <a:p>
          <a:endParaRPr lang="ru-RU"/>
        </a:p>
      </dgm:t>
    </dgm:pt>
    <dgm:pt modelId="{A438C5DE-27A3-4176-A739-8FB266E9F5DC}" type="sibTrans" cxnId="{25FC571B-E095-4FFA-AA38-941904776C7F}">
      <dgm:prSet/>
      <dgm:spPr/>
      <dgm:t>
        <a:bodyPr/>
        <a:lstStyle/>
        <a:p>
          <a:endParaRPr lang="ru-RU"/>
        </a:p>
      </dgm:t>
    </dgm:pt>
    <dgm:pt modelId="{8AA5FC13-9DF8-4E2D-A482-E8B20F65D489}">
      <dgm:prSet phldrT="[Текст]" custT="1"/>
      <dgm:spPr/>
      <dgm:t>
        <a:bodyPr/>
        <a:lstStyle/>
        <a:p>
          <a:r>
            <a:rPr lang="ru-RU" sz="1600" dirty="0" err="1" smtClean="0"/>
            <a:t>Диадная</a:t>
          </a:r>
          <a:r>
            <a:rPr lang="ru-RU" sz="1600" dirty="0" smtClean="0"/>
            <a:t> общность </a:t>
          </a:r>
          <a:endParaRPr lang="ru-RU" sz="1600" dirty="0"/>
        </a:p>
      </dgm:t>
    </dgm:pt>
    <dgm:pt modelId="{2573FA2E-05AC-4E6E-B18F-DA5285BB5E8C}" type="parTrans" cxnId="{5167E495-6A68-43CF-8315-DBA638715F7C}">
      <dgm:prSet/>
      <dgm:spPr/>
      <dgm:t>
        <a:bodyPr/>
        <a:lstStyle/>
        <a:p>
          <a:endParaRPr lang="ru-RU"/>
        </a:p>
      </dgm:t>
    </dgm:pt>
    <dgm:pt modelId="{E3BCDA8B-0D64-455D-95D9-311741BA31C1}" type="sibTrans" cxnId="{5167E495-6A68-43CF-8315-DBA638715F7C}">
      <dgm:prSet/>
      <dgm:spPr/>
      <dgm:t>
        <a:bodyPr/>
        <a:lstStyle/>
        <a:p>
          <a:endParaRPr lang="ru-RU"/>
        </a:p>
      </dgm:t>
    </dgm:pt>
    <dgm:pt modelId="{6DB9FD51-BE7F-4FCF-91DE-0B23DC51FC28}">
      <dgm:prSet custT="1"/>
      <dgm:spPr/>
      <dgm:t>
        <a:bodyPr/>
        <a:lstStyle/>
        <a:p>
          <a:r>
            <a:rPr lang="ru-RU" sz="1600" dirty="0" smtClean="0"/>
            <a:t>Общность-группа</a:t>
          </a:r>
          <a:endParaRPr lang="ru-RU" sz="1600" dirty="0"/>
        </a:p>
      </dgm:t>
    </dgm:pt>
    <dgm:pt modelId="{CBDAD591-2F7E-46BC-AA72-65348EBFFA5F}" type="parTrans" cxnId="{1B92F529-FA95-4BF9-A890-852E74297B7B}">
      <dgm:prSet/>
      <dgm:spPr/>
      <dgm:t>
        <a:bodyPr/>
        <a:lstStyle/>
        <a:p>
          <a:endParaRPr lang="ru-RU"/>
        </a:p>
      </dgm:t>
    </dgm:pt>
    <dgm:pt modelId="{E2AB9FDC-705A-4D46-95D9-DE221C8F6AD3}" type="sibTrans" cxnId="{1B92F529-FA95-4BF9-A890-852E74297B7B}">
      <dgm:prSet/>
      <dgm:spPr/>
      <dgm:t>
        <a:bodyPr/>
        <a:lstStyle/>
        <a:p>
          <a:endParaRPr lang="ru-RU"/>
        </a:p>
      </dgm:t>
    </dgm:pt>
    <dgm:pt modelId="{DCC23F89-423F-4DFF-9BA3-3AD58DBED5C7}">
      <dgm:prSet custT="1"/>
      <dgm:spPr/>
      <dgm:t>
        <a:bodyPr/>
        <a:lstStyle/>
        <a:p>
          <a:r>
            <a:rPr lang="ru-RU" sz="1600" dirty="0" err="1" smtClean="0"/>
            <a:t>Общность-через-посредника</a:t>
          </a:r>
          <a:r>
            <a:rPr lang="ru-RU" sz="1600" dirty="0" smtClean="0"/>
            <a:t> </a:t>
          </a:r>
          <a:endParaRPr lang="ru-RU" sz="1600" dirty="0"/>
        </a:p>
      </dgm:t>
    </dgm:pt>
    <dgm:pt modelId="{FB0E82A9-1944-4741-BEEE-14F3756357C9}" type="parTrans" cxnId="{7F3B901A-A551-4D29-BDBF-6347D5AEC389}">
      <dgm:prSet/>
      <dgm:spPr/>
      <dgm:t>
        <a:bodyPr/>
        <a:lstStyle/>
        <a:p>
          <a:endParaRPr lang="ru-RU"/>
        </a:p>
      </dgm:t>
    </dgm:pt>
    <dgm:pt modelId="{FB0E92B6-4354-40E4-AC0F-F7CE27EAF40C}" type="sibTrans" cxnId="{7F3B901A-A551-4D29-BDBF-6347D5AEC389}">
      <dgm:prSet/>
      <dgm:spPr/>
      <dgm:t>
        <a:bodyPr/>
        <a:lstStyle/>
        <a:p>
          <a:endParaRPr lang="ru-RU"/>
        </a:p>
      </dgm:t>
    </dgm:pt>
    <dgm:pt modelId="{03B4F2CE-B425-4161-A35C-DF057275B7D0}">
      <dgm:prSet custT="1"/>
      <dgm:spPr/>
      <dgm:t>
        <a:bodyPr/>
        <a:lstStyle/>
        <a:p>
          <a:r>
            <a:rPr lang="ru-RU" sz="1600" dirty="0" err="1" smtClean="0"/>
            <a:t>Общность-в-воображении</a:t>
          </a:r>
          <a:endParaRPr lang="ru-RU" sz="1600" dirty="0"/>
        </a:p>
      </dgm:t>
    </dgm:pt>
    <dgm:pt modelId="{ED5F78F8-D7EF-4F98-A62E-694869831750}" type="parTrans" cxnId="{76C7CDE7-B2CC-47BE-AA51-B402809C775D}">
      <dgm:prSet/>
      <dgm:spPr/>
      <dgm:t>
        <a:bodyPr/>
        <a:lstStyle/>
        <a:p>
          <a:endParaRPr lang="ru-RU"/>
        </a:p>
      </dgm:t>
    </dgm:pt>
    <dgm:pt modelId="{FEE82184-8056-44F1-9C01-7F746CFA0C00}" type="sibTrans" cxnId="{76C7CDE7-B2CC-47BE-AA51-B402809C775D}">
      <dgm:prSet/>
      <dgm:spPr/>
      <dgm:t>
        <a:bodyPr/>
        <a:lstStyle/>
        <a:p>
          <a:endParaRPr lang="ru-RU"/>
        </a:p>
      </dgm:t>
    </dgm:pt>
    <dgm:pt modelId="{21550755-C0DA-4572-9EC7-266D1CE6B978}" type="pres">
      <dgm:prSet presAssocID="{8C4694B1-0C4A-4F2F-8D78-CB2B08AEBB2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038CE2-D251-4031-B123-5EB4A8FD1944}" type="pres">
      <dgm:prSet presAssocID="{7523547C-4356-44D1-B9D2-1E7037BFF38D}" presName="root" presStyleCnt="0"/>
      <dgm:spPr/>
    </dgm:pt>
    <dgm:pt modelId="{764643E3-CAB3-4031-96F7-7652CD3F5A13}" type="pres">
      <dgm:prSet presAssocID="{7523547C-4356-44D1-B9D2-1E7037BFF38D}" presName="rootComposite" presStyleCnt="0"/>
      <dgm:spPr/>
    </dgm:pt>
    <dgm:pt modelId="{61B001CB-187C-46E4-99BA-0955430A61A7}" type="pres">
      <dgm:prSet presAssocID="{7523547C-4356-44D1-B9D2-1E7037BFF38D}" presName="rootText" presStyleLbl="node1" presStyleIdx="0" presStyleCnt="6"/>
      <dgm:spPr/>
      <dgm:t>
        <a:bodyPr/>
        <a:lstStyle/>
        <a:p>
          <a:endParaRPr lang="ru-RU"/>
        </a:p>
      </dgm:t>
    </dgm:pt>
    <dgm:pt modelId="{D9C492E0-ACF8-4A6F-B1B2-CC3FF76020FE}" type="pres">
      <dgm:prSet presAssocID="{7523547C-4356-44D1-B9D2-1E7037BFF38D}" presName="rootConnector" presStyleLbl="node1" presStyleIdx="0" presStyleCnt="6"/>
      <dgm:spPr/>
      <dgm:t>
        <a:bodyPr/>
        <a:lstStyle/>
        <a:p>
          <a:endParaRPr lang="ru-RU"/>
        </a:p>
      </dgm:t>
    </dgm:pt>
    <dgm:pt modelId="{38B2B332-A800-44B2-9A0E-77B4C79B1CB4}" type="pres">
      <dgm:prSet presAssocID="{7523547C-4356-44D1-B9D2-1E7037BFF38D}" presName="childShape" presStyleCnt="0"/>
      <dgm:spPr/>
    </dgm:pt>
    <dgm:pt modelId="{7AC23284-A8B8-4786-AE60-55D8A96490AE}" type="pres">
      <dgm:prSet presAssocID="{0420885D-3878-42D1-8B30-D7C8E3A81334}" presName="Name13" presStyleLbl="parChTrans1D2" presStyleIdx="0" presStyleCnt="4"/>
      <dgm:spPr/>
      <dgm:t>
        <a:bodyPr/>
        <a:lstStyle/>
        <a:p>
          <a:endParaRPr lang="ru-RU"/>
        </a:p>
      </dgm:t>
    </dgm:pt>
    <dgm:pt modelId="{73EF715E-E701-49C1-AFD1-C13FDC3CCCB4}" type="pres">
      <dgm:prSet presAssocID="{E67C7AFB-DAF6-4E35-BFFB-19255545EC3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0A971-7A2D-4416-8A22-F3CEED1CB9D3}" type="pres">
      <dgm:prSet presAssocID="{2E299892-5624-44D8-B211-DE2DEE0D0AF2}" presName="Name13" presStyleLbl="parChTrans1D2" presStyleIdx="1" presStyleCnt="4"/>
      <dgm:spPr/>
      <dgm:t>
        <a:bodyPr/>
        <a:lstStyle/>
        <a:p>
          <a:endParaRPr lang="ru-RU"/>
        </a:p>
      </dgm:t>
    </dgm:pt>
    <dgm:pt modelId="{77D96235-60C1-4252-97C3-CFFCA1386001}" type="pres">
      <dgm:prSet presAssocID="{F1F14646-4300-4A74-B71D-A0CD1B12968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4EB3F-9696-468D-BE87-364C48A0D2C5}" type="pres">
      <dgm:prSet presAssocID="{8ED6E637-1E1D-46F5-B62C-6DDAFDD5D0B4}" presName="root" presStyleCnt="0"/>
      <dgm:spPr/>
    </dgm:pt>
    <dgm:pt modelId="{DE875D73-9CB9-4AD6-AD0A-0D4D5F1EE40E}" type="pres">
      <dgm:prSet presAssocID="{8ED6E637-1E1D-46F5-B62C-6DDAFDD5D0B4}" presName="rootComposite" presStyleCnt="0"/>
      <dgm:spPr/>
    </dgm:pt>
    <dgm:pt modelId="{363A97C0-43A7-4A7A-8285-63C589FD38F4}" type="pres">
      <dgm:prSet presAssocID="{8ED6E637-1E1D-46F5-B62C-6DDAFDD5D0B4}" presName="rootText" presStyleLbl="node1" presStyleIdx="1" presStyleCnt="6"/>
      <dgm:spPr/>
      <dgm:t>
        <a:bodyPr/>
        <a:lstStyle/>
        <a:p>
          <a:endParaRPr lang="ru-RU"/>
        </a:p>
      </dgm:t>
    </dgm:pt>
    <dgm:pt modelId="{906AAF0E-A987-4C85-9E15-7B4424EFA5D9}" type="pres">
      <dgm:prSet presAssocID="{8ED6E637-1E1D-46F5-B62C-6DDAFDD5D0B4}" presName="rootConnector" presStyleLbl="node1" presStyleIdx="1" presStyleCnt="6"/>
      <dgm:spPr/>
      <dgm:t>
        <a:bodyPr/>
        <a:lstStyle/>
        <a:p>
          <a:endParaRPr lang="ru-RU"/>
        </a:p>
      </dgm:t>
    </dgm:pt>
    <dgm:pt modelId="{D8922C88-0835-4F6C-990A-7D9D8AFA2982}" type="pres">
      <dgm:prSet presAssocID="{8ED6E637-1E1D-46F5-B62C-6DDAFDD5D0B4}" presName="childShape" presStyleCnt="0"/>
      <dgm:spPr/>
    </dgm:pt>
    <dgm:pt modelId="{77DDBB2E-6CAF-43A2-B6AE-4B22665F64C8}" type="pres">
      <dgm:prSet presAssocID="{AE2CDD51-143D-4380-8381-57A89344A3BA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00D55B8-06E2-4AE1-A665-8D1900E504CC}" type="pres">
      <dgm:prSet presAssocID="{A7205E45-305E-47F6-AB20-4CD98796C11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EAFDE-8927-4501-B7FF-754E16CE6572}" type="pres">
      <dgm:prSet presAssocID="{37960C8C-653A-4FA5-845E-27E047EDF5DD}" presName="Name13" presStyleLbl="parChTrans1D2" presStyleIdx="3" presStyleCnt="4"/>
      <dgm:spPr/>
      <dgm:t>
        <a:bodyPr/>
        <a:lstStyle/>
        <a:p>
          <a:endParaRPr lang="ru-RU"/>
        </a:p>
      </dgm:t>
    </dgm:pt>
    <dgm:pt modelId="{6550133E-76BC-47BB-829C-EC534197E4BF}" type="pres">
      <dgm:prSet presAssocID="{6455006A-7E4F-430D-A8A9-829663B798A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FC80E-1687-4C47-93EC-5DF0E71313AD}" type="pres">
      <dgm:prSet presAssocID="{8AA5FC13-9DF8-4E2D-A482-E8B20F65D489}" presName="root" presStyleCnt="0"/>
      <dgm:spPr/>
    </dgm:pt>
    <dgm:pt modelId="{DE07C435-5837-4794-A807-8A19FAB64EC0}" type="pres">
      <dgm:prSet presAssocID="{8AA5FC13-9DF8-4E2D-A482-E8B20F65D489}" presName="rootComposite" presStyleCnt="0"/>
      <dgm:spPr/>
    </dgm:pt>
    <dgm:pt modelId="{7EC473DD-A845-44B4-A028-A668D9DB763D}" type="pres">
      <dgm:prSet presAssocID="{8AA5FC13-9DF8-4E2D-A482-E8B20F65D489}" presName="rootText" presStyleLbl="node1" presStyleIdx="2" presStyleCnt="6" custScaleY="250001"/>
      <dgm:spPr/>
      <dgm:t>
        <a:bodyPr/>
        <a:lstStyle/>
        <a:p>
          <a:endParaRPr lang="ru-RU"/>
        </a:p>
      </dgm:t>
    </dgm:pt>
    <dgm:pt modelId="{85F665D9-011A-4816-AB7A-218EBC9B3371}" type="pres">
      <dgm:prSet presAssocID="{8AA5FC13-9DF8-4E2D-A482-E8B20F65D489}" presName="rootConnector" presStyleLbl="node1" presStyleIdx="2" presStyleCnt="6"/>
      <dgm:spPr/>
      <dgm:t>
        <a:bodyPr/>
        <a:lstStyle/>
        <a:p>
          <a:endParaRPr lang="ru-RU"/>
        </a:p>
      </dgm:t>
    </dgm:pt>
    <dgm:pt modelId="{FE5409A2-603C-47FA-83DC-97A7DB124557}" type="pres">
      <dgm:prSet presAssocID="{8AA5FC13-9DF8-4E2D-A482-E8B20F65D489}" presName="childShape" presStyleCnt="0"/>
      <dgm:spPr/>
    </dgm:pt>
    <dgm:pt modelId="{35CD9505-D0A3-4453-9C10-521F9B6D83E6}" type="pres">
      <dgm:prSet presAssocID="{6DB9FD51-BE7F-4FCF-91DE-0B23DC51FC28}" presName="root" presStyleCnt="0"/>
      <dgm:spPr/>
    </dgm:pt>
    <dgm:pt modelId="{8301D763-0717-47E2-A017-AC373944299E}" type="pres">
      <dgm:prSet presAssocID="{6DB9FD51-BE7F-4FCF-91DE-0B23DC51FC28}" presName="rootComposite" presStyleCnt="0"/>
      <dgm:spPr/>
    </dgm:pt>
    <dgm:pt modelId="{AE3AFCEE-C87F-4244-9691-315B6815B151}" type="pres">
      <dgm:prSet presAssocID="{6DB9FD51-BE7F-4FCF-91DE-0B23DC51FC28}" presName="rootText" presStyleLbl="node1" presStyleIdx="3" presStyleCnt="6" custScaleY="250001"/>
      <dgm:spPr/>
      <dgm:t>
        <a:bodyPr/>
        <a:lstStyle/>
        <a:p>
          <a:endParaRPr lang="ru-RU"/>
        </a:p>
      </dgm:t>
    </dgm:pt>
    <dgm:pt modelId="{56D4CACA-E6F8-4E13-8BCD-2A80D68547C5}" type="pres">
      <dgm:prSet presAssocID="{6DB9FD51-BE7F-4FCF-91DE-0B23DC51FC28}" presName="rootConnector" presStyleLbl="node1" presStyleIdx="3" presStyleCnt="6"/>
      <dgm:spPr/>
      <dgm:t>
        <a:bodyPr/>
        <a:lstStyle/>
        <a:p>
          <a:endParaRPr lang="ru-RU"/>
        </a:p>
      </dgm:t>
    </dgm:pt>
    <dgm:pt modelId="{867C2BE6-6CA4-4D76-837B-81C4E0CA2C32}" type="pres">
      <dgm:prSet presAssocID="{6DB9FD51-BE7F-4FCF-91DE-0B23DC51FC28}" presName="childShape" presStyleCnt="0"/>
      <dgm:spPr/>
    </dgm:pt>
    <dgm:pt modelId="{24850B35-8313-4CDA-988E-0FA1687659C1}" type="pres">
      <dgm:prSet presAssocID="{DCC23F89-423F-4DFF-9BA3-3AD58DBED5C7}" presName="root" presStyleCnt="0"/>
      <dgm:spPr/>
    </dgm:pt>
    <dgm:pt modelId="{22F976DD-767A-4F21-83F3-D813869417CC}" type="pres">
      <dgm:prSet presAssocID="{DCC23F89-423F-4DFF-9BA3-3AD58DBED5C7}" presName="rootComposite" presStyleCnt="0"/>
      <dgm:spPr/>
    </dgm:pt>
    <dgm:pt modelId="{6089D251-2715-4F68-918D-E8D2084E1C09}" type="pres">
      <dgm:prSet presAssocID="{DCC23F89-423F-4DFF-9BA3-3AD58DBED5C7}" presName="rootText" presStyleLbl="node1" presStyleIdx="4" presStyleCnt="6" custScaleY="244338"/>
      <dgm:spPr/>
      <dgm:t>
        <a:bodyPr/>
        <a:lstStyle/>
        <a:p>
          <a:endParaRPr lang="ru-RU"/>
        </a:p>
      </dgm:t>
    </dgm:pt>
    <dgm:pt modelId="{770A4ABB-3448-470E-A7E5-A99E022D3CE0}" type="pres">
      <dgm:prSet presAssocID="{DCC23F89-423F-4DFF-9BA3-3AD58DBED5C7}" presName="rootConnector" presStyleLbl="node1" presStyleIdx="4" presStyleCnt="6"/>
      <dgm:spPr/>
      <dgm:t>
        <a:bodyPr/>
        <a:lstStyle/>
        <a:p>
          <a:endParaRPr lang="ru-RU"/>
        </a:p>
      </dgm:t>
    </dgm:pt>
    <dgm:pt modelId="{B713EBE7-B0C1-44C4-82C4-DBDCB625D081}" type="pres">
      <dgm:prSet presAssocID="{DCC23F89-423F-4DFF-9BA3-3AD58DBED5C7}" presName="childShape" presStyleCnt="0"/>
      <dgm:spPr/>
    </dgm:pt>
    <dgm:pt modelId="{B56D990A-F9DC-434B-BA99-05D08FB5E325}" type="pres">
      <dgm:prSet presAssocID="{03B4F2CE-B425-4161-A35C-DF057275B7D0}" presName="root" presStyleCnt="0"/>
      <dgm:spPr/>
    </dgm:pt>
    <dgm:pt modelId="{78D40432-CFD3-45AA-A3CD-E4962FA96F80}" type="pres">
      <dgm:prSet presAssocID="{03B4F2CE-B425-4161-A35C-DF057275B7D0}" presName="rootComposite" presStyleCnt="0"/>
      <dgm:spPr/>
    </dgm:pt>
    <dgm:pt modelId="{1FE04685-5145-46C1-B81C-433F7A3B8302}" type="pres">
      <dgm:prSet presAssocID="{03B4F2CE-B425-4161-A35C-DF057275B7D0}" presName="rootText" presStyleLbl="node1" presStyleIdx="5" presStyleCnt="6" custScaleY="250000"/>
      <dgm:spPr/>
      <dgm:t>
        <a:bodyPr/>
        <a:lstStyle/>
        <a:p>
          <a:endParaRPr lang="ru-RU"/>
        </a:p>
      </dgm:t>
    </dgm:pt>
    <dgm:pt modelId="{09B4C509-1168-42F1-9E53-F6328EE1A63C}" type="pres">
      <dgm:prSet presAssocID="{03B4F2CE-B425-4161-A35C-DF057275B7D0}" presName="rootConnector" presStyleLbl="node1" presStyleIdx="5" presStyleCnt="6"/>
      <dgm:spPr/>
      <dgm:t>
        <a:bodyPr/>
        <a:lstStyle/>
        <a:p>
          <a:endParaRPr lang="ru-RU"/>
        </a:p>
      </dgm:t>
    </dgm:pt>
    <dgm:pt modelId="{E699089D-23D5-441F-A2B5-685D81B82639}" type="pres">
      <dgm:prSet presAssocID="{03B4F2CE-B425-4161-A35C-DF057275B7D0}" presName="childShape" presStyleCnt="0"/>
      <dgm:spPr/>
    </dgm:pt>
  </dgm:ptLst>
  <dgm:cxnLst>
    <dgm:cxn modelId="{AE57C40B-0BA9-42C4-B5D5-8E3CD540125F}" type="presOf" srcId="{A7205E45-305E-47F6-AB20-4CD98796C115}" destId="{700D55B8-06E2-4AE1-A665-8D1900E504CC}" srcOrd="0" destOrd="0" presId="urn:microsoft.com/office/officeart/2005/8/layout/hierarchy3"/>
    <dgm:cxn modelId="{5167E495-6A68-43CF-8315-DBA638715F7C}" srcId="{8C4694B1-0C4A-4F2F-8D78-CB2B08AEBB2D}" destId="{8AA5FC13-9DF8-4E2D-A482-E8B20F65D489}" srcOrd="2" destOrd="0" parTransId="{2573FA2E-05AC-4E6E-B18F-DA5285BB5E8C}" sibTransId="{E3BCDA8B-0D64-455D-95D9-311741BA31C1}"/>
    <dgm:cxn modelId="{7F3B901A-A551-4D29-BDBF-6347D5AEC389}" srcId="{8C4694B1-0C4A-4F2F-8D78-CB2B08AEBB2D}" destId="{DCC23F89-423F-4DFF-9BA3-3AD58DBED5C7}" srcOrd="4" destOrd="0" parTransId="{FB0E82A9-1944-4741-BEEE-14F3756357C9}" sibTransId="{FB0E92B6-4354-40E4-AC0F-F7CE27EAF40C}"/>
    <dgm:cxn modelId="{2CCB79AA-AE61-42EF-936C-FDAB9D205103}" srcId="{7523547C-4356-44D1-B9D2-1E7037BFF38D}" destId="{E67C7AFB-DAF6-4E35-BFFB-19255545EC34}" srcOrd="0" destOrd="0" parTransId="{0420885D-3878-42D1-8B30-D7C8E3A81334}" sibTransId="{4CB71208-E169-4A62-A9BF-77784A980733}"/>
    <dgm:cxn modelId="{5883F739-5950-44D0-AE63-82B3DC54EE81}" type="presOf" srcId="{8AA5FC13-9DF8-4E2D-A482-E8B20F65D489}" destId="{85F665D9-011A-4816-AB7A-218EBC9B3371}" srcOrd="1" destOrd="0" presId="urn:microsoft.com/office/officeart/2005/8/layout/hierarchy3"/>
    <dgm:cxn modelId="{894C3259-8B7A-4425-86E8-8F0E59FE62D5}" type="presOf" srcId="{03B4F2CE-B425-4161-A35C-DF057275B7D0}" destId="{09B4C509-1168-42F1-9E53-F6328EE1A63C}" srcOrd="1" destOrd="0" presId="urn:microsoft.com/office/officeart/2005/8/layout/hierarchy3"/>
    <dgm:cxn modelId="{A3902B86-15CB-477A-B340-202C05869D4C}" type="presOf" srcId="{7523547C-4356-44D1-B9D2-1E7037BFF38D}" destId="{61B001CB-187C-46E4-99BA-0955430A61A7}" srcOrd="0" destOrd="0" presId="urn:microsoft.com/office/officeart/2005/8/layout/hierarchy3"/>
    <dgm:cxn modelId="{AF666993-0FCE-4921-8563-F9A55A3A1876}" type="presOf" srcId="{8AA5FC13-9DF8-4E2D-A482-E8B20F65D489}" destId="{7EC473DD-A845-44B4-A028-A668D9DB763D}" srcOrd="0" destOrd="0" presId="urn:microsoft.com/office/officeart/2005/8/layout/hierarchy3"/>
    <dgm:cxn modelId="{BEB866C9-6ED9-4E3A-A153-2BDC56828E7B}" type="presOf" srcId="{F1F14646-4300-4A74-B71D-A0CD1B129680}" destId="{77D96235-60C1-4252-97C3-CFFCA1386001}" srcOrd="0" destOrd="0" presId="urn:microsoft.com/office/officeart/2005/8/layout/hierarchy3"/>
    <dgm:cxn modelId="{2DFA424B-FA6A-4BF1-B175-4A478330A735}" type="presOf" srcId="{AE2CDD51-143D-4380-8381-57A89344A3BA}" destId="{77DDBB2E-6CAF-43A2-B6AE-4B22665F64C8}" srcOrd="0" destOrd="0" presId="urn:microsoft.com/office/officeart/2005/8/layout/hierarchy3"/>
    <dgm:cxn modelId="{FDE4B2BE-21E5-46AD-84B3-9E825AABB0D3}" srcId="{8ED6E637-1E1D-46F5-B62C-6DDAFDD5D0B4}" destId="{A7205E45-305E-47F6-AB20-4CD98796C115}" srcOrd="0" destOrd="0" parTransId="{AE2CDD51-143D-4380-8381-57A89344A3BA}" sibTransId="{ED8A24A7-A428-4ADE-A0B4-652635CEF4FA}"/>
    <dgm:cxn modelId="{25FC571B-E095-4FFA-AA38-941904776C7F}" srcId="{8ED6E637-1E1D-46F5-B62C-6DDAFDD5D0B4}" destId="{6455006A-7E4F-430D-A8A9-829663B798AD}" srcOrd="1" destOrd="0" parTransId="{37960C8C-653A-4FA5-845E-27E047EDF5DD}" sibTransId="{A438C5DE-27A3-4176-A739-8FB266E9F5DC}"/>
    <dgm:cxn modelId="{D816FD5E-C680-46C3-B5E5-A55E9A372C2A}" type="presOf" srcId="{6DB9FD51-BE7F-4FCF-91DE-0B23DC51FC28}" destId="{56D4CACA-E6F8-4E13-8BCD-2A80D68547C5}" srcOrd="1" destOrd="0" presId="urn:microsoft.com/office/officeart/2005/8/layout/hierarchy3"/>
    <dgm:cxn modelId="{173FEF03-A726-4ED9-A50F-6EF1ED7FD5CA}" type="presOf" srcId="{7523547C-4356-44D1-B9D2-1E7037BFF38D}" destId="{D9C492E0-ACF8-4A6F-B1B2-CC3FF76020FE}" srcOrd="1" destOrd="0" presId="urn:microsoft.com/office/officeart/2005/8/layout/hierarchy3"/>
    <dgm:cxn modelId="{F95F1FE6-E7E7-4B71-AD8F-16E014C1F934}" srcId="{8C4694B1-0C4A-4F2F-8D78-CB2B08AEBB2D}" destId="{8ED6E637-1E1D-46F5-B62C-6DDAFDD5D0B4}" srcOrd="1" destOrd="0" parTransId="{B5003E76-D3C5-47E7-BA0C-E870972B943C}" sibTransId="{8EED1E7E-687B-46C9-ADCD-83788E9FD987}"/>
    <dgm:cxn modelId="{9BF64877-6566-43EB-B706-015BEF2D7014}" type="presOf" srcId="{DCC23F89-423F-4DFF-9BA3-3AD58DBED5C7}" destId="{770A4ABB-3448-470E-A7E5-A99E022D3CE0}" srcOrd="1" destOrd="0" presId="urn:microsoft.com/office/officeart/2005/8/layout/hierarchy3"/>
    <dgm:cxn modelId="{BA110C49-F184-4B99-BA90-8BE410652ADD}" type="presOf" srcId="{E67C7AFB-DAF6-4E35-BFFB-19255545EC34}" destId="{73EF715E-E701-49C1-AFD1-C13FDC3CCCB4}" srcOrd="0" destOrd="0" presId="urn:microsoft.com/office/officeart/2005/8/layout/hierarchy3"/>
    <dgm:cxn modelId="{D0B8C3D8-B7E0-42AA-A117-104CFDC8DD45}" type="presOf" srcId="{6DB9FD51-BE7F-4FCF-91DE-0B23DC51FC28}" destId="{AE3AFCEE-C87F-4244-9691-315B6815B151}" srcOrd="0" destOrd="0" presId="urn:microsoft.com/office/officeart/2005/8/layout/hierarchy3"/>
    <dgm:cxn modelId="{7847BCAE-6715-4570-AF26-25319CCC1AA6}" type="presOf" srcId="{8ED6E637-1E1D-46F5-B62C-6DDAFDD5D0B4}" destId="{363A97C0-43A7-4A7A-8285-63C589FD38F4}" srcOrd="0" destOrd="0" presId="urn:microsoft.com/office/officeart/2005/8/layout/hierarchy3"/>
    <dgm:cxn modelId="{E2BEA6C5-8D29-43A6-9AA7-B716819EA506}" srcId="{7523547C-4356-44D1-B9D2-1E7037BFF38D}" destId="{F1F14646-4300-4A74-B71D-A0CD1B129680}" srcOrd="1" destOrd="0" parTransId="{2E299892-5624-44D8-B211-DE2DEE0D0AF2}" sibTransId="{332B852F-7E3E-47F6-8C0A-978096BA6217}"/>
    <dgm:cxn modelId="{60AEFD34-3F1F-41A7-8D2B-7D111982CEAA}" srcId="{8C4694B1-0C4A-4F2F-8D78-CB2B08AEBB2D}" destId="{7523547C-4356-44D1-B9D2-1E7037BFF38D}" srcOrd="0" destOrd="0" parTransId="{284FB2F5-24EF-4ECD-9DE9-18CFF2EC5F0D}" sibTransId="{DB972A1B-4EFF-4E0D-B205-5A1A592FCE6A}"/>
    <dgm:cxn modelId="{C94AF3D0-7056-4428-9FAF-6CE4D3416A16}" type="presOf" srcId="{2E299892-5624-44D8-B211-DE2DEE0D0AF2}" destId="{0A40A971-7A2D-4416-8A22-F3CEED1CB9D3}" srcOrd="0" destOrd="0" presId="urn:microsoft.com/office/officeart/2005/8/layout/hierarchy3"/>
    <dgm:cxn modelId="{61417E76-047A-4720-BE3F-A34B5AE7CCA2}" type="presOf" srcId="{0420885D-3878-42D1-8B30-D7C8E3A81334}" destId="{7AC23284-A8B8-4786-AE60-55D8A96490AE}" srcOrd="0" destOrd="0" presId="urn:microsoft.com/office/officeart/2005/8/layout/hierarchy3"/>
    <dgm:cxn modelId="{76C7CDE7-B2CC-47BE-AA51-B402809C775D}" srcId="{8C4694B1-0C4A-4F2F-8D78-CB2B08AEBB2D}" destId="{03B4F2CE-B425-4161-A35C-DF057275B7D0}" srcOrd="5" destOrd="0" parTransId="{ED5F78F8-D7EF-4F98-A62E-694869831750}" sibTransId="{FEE82184-8056-44F1-9C01-7F746CFA0C00}"/>
    <dgm:cxn modelId="{49787DFC-D1E5-42FE-B789-CC950E7789BF}" type="presOf" srcId="{6455006A-7E4F-430D-A8A9-829663B798AD}" destId="{6550133E-76BC-47BB-829C-EC534197E4BF}" srcOrd="0" destOrd="0" presId="urn:microsoft.com/office/officeart/2005/8/layout/hierarchy3"/>
    <dgm:cxn modelId="{C1BF7E8C-05E9-4B0A-9102-B404D14FAC26}" type="presOf" srcId="{03B4F2CE-B425-4161-A35C-DF057275B7D0}" destId="{1FE04685-5145-46C1-B81C-433F7A3B8302}" srcOrd="0" destOrd="0" presId="urn:microsoft.com/office/officeart/2005/8/layout/hierarchy3"/>
    <dgm:cxn modelId="{CAF969BE-99F8-4E02-92C8-650BA9D2C656}" type="presOf" srcId="{37960C8C-653A-4FA5-845E-27E047EDF5DD}" destId="{36CEAFDE-8927-4501-B7FF-754E16CE6572}" srcOrd="0" destOrd="0" presId="urn:microsoft.com/office/officeart/2005/8/layout/hierarchy3"/>
    <dgm:cxn modelId="{F24E553C-5B86-4637-93D5-E97B5F8753C1}" type="presOf" srcId="{8ED6E637-1E1D-46F5-B62C-6DDAFDD5D0B4}" destId="{906AAF0E-A987-4C85-9E15-7B4424EFA5D9}" srcOrd="1" destOrd="0" presId="urn:microsoft.com/office/officeart/2005/8/layout/hierarchy3"/>
    <dgm:cxn modelId="{25E8A752-7DE6-40B4-ABB4-A4DC975AAAB6}" type="presOf" srcId="{8C4694B1-0C4A-4F2F-8D78-CB2B08AEBB2D}" destId="{21550755-C0DA-4572-9EC7-266D1CE6B978}" srcOrd="0" destOrd="0" presId="urn:microsoft.com/office/officeart/2005/8/layout/hierarchy3"/>
    <dgm:cxn modelId="{1B92F529-FA95-4BF9-A890-852E74297B7B}" srcId="{8C4694B1-0C4A-4F2F-8D78-CB2B08AEBB2D}" destId="{6DB9FD51-BE7F-4FCF-91DE-0B23DC51FC28}" srcOrd="3" destOrd="0" parTransId="{CBDAD591-2F7E-46BC-AA72-65348EBFFA5F}" sibTransId="{E2AB9FDC-705A-4D46-95D9-DE221C8F6AD3}"/>
    <dgm:cxn modelId="{D499A3A7-4AB1-4F41-9503-8F88C3049A16}" type="presOf" srcId="{DCC23F89-423F-4DFF-9BA3-3AD58DBED5C7}" destId="{6089D251-2715-4F68-918D-E8D2084E1C09}" srcOrd="0" destOrd="0" presId="urn:microsoft.com/office/officeart/2005/8/layout/hierarchy3"/>
    <dgm:cxn modelId="{ED68B5ED-0A23-46C6-92A5-BD27221EFEBC}" type="presParOf" srcId="{21550755-C0DA-4572-9EC7-266D1CE6B978}" destId="{62038CE2-D251-4031-B123-5EB4A8FD1944}" srcOrd="0" destOrd="0" presId="urn:microsoft.com/office/officeart/2005/8/layout/hierarchy3"/>
    <dgm:cxn modelId="{C926786F-C0E0-4A66-836E-58B7D32C56D3}" type="presParOf" srcId="{62038CE2-D251-4031-B123-5EB4A8FD1944}" destId="{764643E3-CAB3-4031-96F7-7652CD3F5A13}" srcOrd="0" destOrd="0" presId="urn:microsoft.com/office/officeart/2005/8/layout/hierarchy3"/>
    <dgm:cxn modelId="{A8D045BF-4BFD-4168-8D36-FC5D92DCC5AB}" type="presParOf" srcId="{764643E3-CAB3-4031-96F7-7652CD3F5A13}" destId="{61B001CB-187C-46E4-99BA-0955430A61A7}" srcOrd="0" destOrd="0" presId="urn:microsoft.com/office/officeart/2005/8/layout/hierarchy3"/>
    <dgm:cxn modelId="{888E996F-4D3B-4371-8C3A-FB7F6F3586E8}" type="presParOf" srcId="{764643E3-CAB3-4031-96F7-7652CD3F5A13}" destId="{D9C492E0-ACF8-4A6F-B1B2-CC3FF76020FE}" srcOrd="1" destOrd="0" presId="urn:microsoft.com/office/officeart/2005/8/layout/hierarchy3"/>
    <dgm:cxn modelId="{DBEA3A04-6581-43FD-ABFF-7D1F004374FF}" type="presParOf" srcId="{62038CE2-D251-4031-B123-5EB4A8FD1944}" destId="{38B2B332-A800-44B2-9A0E-77B4C79B1CB4}" srcOrd="1" destOrd="0" presId="urn:microsoft.com/office/officeart/2005/8/layout/hierarchy3"/>
    <dgm:cxn modelId="{9D4655C9-531E-47A7-8BDD-E071F795CD96}" type="presParOf" srcId="{38B2B332-A800-44B2-9A0E-77B4C79B1CB4}" destId="{7AC23284-A8B8-4786-AE60-55D8A96490AE}" srcOrd="0" destOrd="0" presId="urn:microsoft.com/office/officeart/2005/8/layout/hierarchy3"/>
    <dgm:cxn modelId="{4E32D683-5333-46BE-B779-F19FEBD3FFAF}" type="presParOf" srcId="{38B2B332-A800-44B2-9A0E-77B4C79B1CB4}" destId="{73EF715E-E701-49C1-AFD1-C13FDC3CCCB4}" srcOrd="1" destOrd="0" presId="urn:microsoft.com/office/officeart/2005/8/layout/hierarchy3"/>
    <dgm:cxn modelId="{6D0AE571-896A-478C-998E-3F7E892414D2}" type="presParOf" srcId="{38B2B332-A800-44B2-9A0E-77B4C79B1CB4}" destId="{0A40A971-7A2D-4416-8A22-F3CEED1CB9D3}" srcOrd="2" destOrd="0" presId="urn:microsoft.com/office/officeart/2005/8/layout/hierarchy3"/>
    <dgm:cxn modelId="{26993A6D-B598-4F03-87AA-D996E1736CDC}" type="presParOf" srcId="{38B2B332-A800-44B2-9A0E-77B4C79B1CB4}" destId="{77D96235-60C1-4252-97C3-CFFCA1386001}" srcOrd="3" destOrd="0" presId="urn:microsoft.com/office/officeart/2005/8/layout/hierarchy3"/>
    <dgm:cxn modelId="{C08888B8-AED9-4FC2-AEF7-8E15C3855647}" type="presParOf" srcId="{21550755-C0DA-4572-9EC7-266D1CE6B978}" destId="{8454EB3F-9696-468D-BE87-364C48A0D2C5}" srcOrd="1" destOrd="0" presId="urn:microsoft.com/office/officeart/2005/8/layout/hierarchy3"/>
    <dgm:cxn modelId="{370E753F-669F-498C-931E-36DFF063160B}" type="presParOf" srcId="{8454EB3F-9696-468D-BE87-364C48A0D2C5}" destId="{DE875D73-9CB9-4AD6-AD0A-0D4D5F1EE40E}" srcOrd="0" destOrd="0" presId="urn:microsoft.com/office/officeart/2005/8/layout/hierarchy3"/>
    <dgm:cxn modelId="{7A9DB875-2E9F-4067-9DF9-2A82ECFDD8CB}" type="presParOf" srcId="{DE875D73-9CB9-4AD6-AD0A-0D4D5F1EE40E}" destId="{363A97C0-43A7-4A7A-8285-63C589FD38F4}" srcOrd="0" destOrd="0" presId="urn:microsoft.com/office/officeart/2005/8/layout/hierarchy3"/>
    <dgm:cxn modelId="{5F67E226-7DB3-43B4-93AB-E0CE29AB28D5}" type="presParOf" srcId="{DE875D73-9CB9-4AD6-AD0A-0D4D5F1EE40E}" destId="{906AAF0E-A987-4C85-9E15-7B4424EFA5D9}" srcOrd="1" destOrd="0" presId="urn:microsoft.com/office/officeart/2005/8/layout/hierarchy3"/>
    <dgm:cxn modelId="{FC019DFA-AD4C-4856-A844-1AA6091C60B0}" type="presParOf" srcId="{8454EB3F-9696-468D-BE87-364C48A0D2C5}" destId="{D8922C88-0835-4F6C-990A-7D9D8AFA2982}" srcOrd="1" destOrd="0" presId="urn:microsoft.com/office/officeart/2005/8/layout/hierarchy3"/>
    <dgm:cxn modelId="{480D3854-C150-4ED5-8E47-0D58A05FA896}" type="presParOf" srcId="{D8922C88-0835-4F6C-990A-7D9D8AFA2982}" destId="{77DDBB2E-6CAF-43A2-B6AE-4B22665F64C8}" srcOrd="0" destOrd="0" presId="urn:microsoft.com/office/officeart/2005/8/layout/hierarchy3"/>
    <dgm:cxn modelId="{DB50D6DE-27B1-4006-BB30-0C5A2EA6D8D6}" type="presParOf" srcId="{D8922C88-0835-4F6C-990A-7D9D8AFA2982}" destId="{700D55B8-06E2-4AE1-A665-8D1900E504CC}" srcOrd="1" destOrd="0" presId="urn:microsoft.com/office/officeart/2005/8/layout/hierarchy3"/>
    <dgm:cxn modelId="{CAF3E760-7D27-4F56-B514-1872930A4DF8}" type="presParOf" srcId="{D8922C88-0835-4F6C-990A-7D9D8AFA2982}" destId="{36CEAFDE-8927-4501-B7FF-754E16CE6572}" srcOrd="2" destOrd="0" presId="urn:microsoft.com/office/officeart/2005/8/layout/hierarchy3"/>
    <dgm:cxn modelId="{6BC74E24-F5CD-46C8-950C-7939A53DC7AA}" type="presParOf" srcId="{D8922C88-0835-4F6C-990A-7D9D8AFA2982}" destId="{6550133E-76BC-47BB-829C-EC534197E4BF}" srcOrd="3" destOrd="0" presId="urn:microsoft.com/office/officeart/2005/8/layout/hierarchy3"/>
    <dgm:cxn modelId="{D50B19D6-AD50-4020-9CE7-EB368FE32BC5}" type="presParOf" srcId="{21550755-C0DA-4572-9EC7-266D1CE6B978}" destId="{BFCFC80E-1687-4C47-93EC-5DF0E71313AD}" srcOrd="2" destOrd="0" presId="urn:microsoft.com/office/officeart/2005/8/layout/hierarchy3"/>
    <dgm:cxn modelId="{0D42686F-AFBF-406A-AF12-9E098FA1C295}" type="presParOf" srcId="{BFCFC80E-1687-4C47-93EC-5DF0E71313AD}" destId="{DE07C435-5837-4794-A807-8A19FAB64EC0}" srcOrd="0" destOrd="0" presId="urn:microsoft.com/office/officeart/2005/8/layout/hierarchy3"/>
    <dgm:cxn modelId="{8435F069-34E1-49C0-9F46-ABB2D51874B3}" type="presParOf" srcId="{DE07C435-5837-4794-A807-8A19FAB64EC0}" destId="{7EC473DD-A845-44B4-A028-A668D9DB763D}" srcOrd="0" destOrd="0" presId="urn:microsoft.com/office/officeart/2005/8/layout/hierarchy3"/>
    <dgm:cxn modelId="{94BCC6BE-55FB-456C-847E-1DFD98FC9299}" type="presParOf" srcId="{DE07C435-5837-4794-A807-8A19FAB64EC0}" destId="{85F665D9-011A-4816-AB7A-218EBC9B3371}" srcOrd="1" destOrd="0" presId="urn:microsoft.com/office/officeart/2005/8/layout/hierarchy3"/>
    <dgm:cxn modelId="{346DE41E-B336-4CB6-A8F1-7EEC0D4F9C6E}" type="presParOf" srcId="{BFCFC80E-1687-4C47-93EC-5DF0E71313AD}" destId="{FE5409A2-603C-47FA-83DC-97A7DB124557}" srcOrd="1" destOrd="0" presId="urn:microsoft.com/office/officeart/2005/8/layout/hierarchy3"/>
    <dgm:cxn modelId="{65BC12A6-E1DD-43FA-A40A-7796DE23F2B8}" type="presParOf" srcId="{21550755-C0DA-4572-9EC7-266D1CE6B978}" destId="{35CD9505-D0A3-4453-9C10-521F9B6D83E6}" srcOrd="3" destOrd="0" presId="urn:microsoft.com/office/officeart/2005/8/layout/hierarchy3"/>
    <dgm:cxn modelId="{EA4BC5CD-70B1-4208-ABE2-D06234C75361}" type="presParOf" srcId="{35CD9505-D0A3-4453-9C10-521F9B6D83E6}" destId="{8301D763-0717-47E2-A017-AC373944299E}" srcOrd="0" destOrd="0" presId="urn:microsoft.com/office/officeart/2005/8/layout/hierarchy3"/>
    <dgm:cxn modelId="{57C705AC-3033-4C0A-AA7E-825C5029CEBD}" type="presParOf" srcId="{8301D763-0717-47E2-A017-AC373944299E}" destId="{AE3AFCEE-C87F-4244-9691-315B6815B151}" srcOrd="0" destOrd="0" presId="urn:microsoft.com/office/officeart/2005/8/layout/hierarchy3"/>
    <dgm:cxn modelId="{ACF9D3FA-DE52-4A5D-BAA6-73F8BCD78343}" type="presParOf" srcId="{8301D763-0717-47E2-A017-AC373944299E}" destId="{56D4CACA-E6F8-4E13-8BCD-2A80D68547C5}" srcOrd="1" destOrd="0" presId="urn:microsoft.com/office/officeart/2005/8/layout/hierarchy3"/>
    <dgm:cxn modelId="{08F58362-BF26-4BE0-92C9-619516D6BC65}" type="presParOf" srcId="{35CD9505-D0A3-4453-9C10-521F9B6D83E6}" destId="{867C2BE6-6CA4-4D76-837B-81C4E0CA2C32}" srcOrd="1" destOrd="0" presId="urn:microsoft.com/office/officeart/2005/8/layout/hierarchy3"/>
    <dgm:cxn modelId="{5BDA564A-C193-4440-AE7B-5C1BC72201DD}" type="presParOf" srcId="{21550755-C0DA-4572-9EC7-266D1CE6B978}" destId="{24850B35-8313-4CDA-988E-0FA1687659C1}" srcOrd="4" destOrd="0" presId="urn:microsoft.com/office/officeart/2005/8/layout/hierarchy3"/>
    <dgm:cxn modelId="{6AE6CDB2-F560-4347-9B7F-57F3D8206B25}" type="presParOf" srcId="{24850B35-8313-4CDA-988E-0FA1687659C1}" destId="{22F976DD-767A-4F21-83F3-D813869417CC}" srcOrd="0" destOrd="0" presId="urn:microsoft.com/office/officeart/2005/8/layout/hierarchy3"/>
    <dgm:cxn modelId="{320A5AB5-DCCE-45A0-A11E-B575A6CD1649}" type="presParOf" srcId="{22F976DD-767A-4F21-83F3-D813869417CC}" destId="{6089D251-2715-4F68-918D-E8D2084E1C09}" srcOrd="0" destOrd="0" presId="urn:microsoft.com/office/officeart/2005/8/layout/hierarchy3"/>
    <dgm:cxn modelId="{A49317CA-7245-4D0C-A6A5-17B625E46F66}" type="presParOf" srcId="{22F976DD-767A-4F21-83F3-D813869417CC}" destId="{770A4ABB-3448-470E-A7E5-A99E022D3CE0}" srcOrd="1" destOrd="0" presId="urn:microsoft.com/office/officeart/2005/8/layout/hierarchy3"/>
    <dgm:cxn modelId="{BF6661EF-BE3A-42A7-BD8A-E145171BB551}" type="presParOf" srcId="{24850B35-8313-4CDA-988E-0FA1687659C1}" destId="{B713EBE7-B0C1-44C4-82C4-DBDCB625D081}" srcOrd="1" destOrd="0" presId="urn:microsoft.com/office/officeart/2005/8/layout/hierarchy3"/>
    <dgm:cxn modelId="{57F6B454-E63C-4796-A9F0-A02F66BA5928}" type="presParOf" srcId="{21550755-C0DA-4572-9EC7-266D1CE6B978}" destId="{B56D990A-F9DC-434B-BA99-05D08FB5E325}" srcOrd="5" destOrd="0" presId="urn:microsoft.com/office/officeart/2005/8/layout/hierarchy3"/>
    <dgm:cxn modelId="{2F4131D7-6831-440E-9657-D3C3C62E1B9D}" type="presParOf" srcId="{B56D990A-F9DC-434B-BA99-05D08FB5E325}" destId="{78D40432-CFD3-45AA-A3CD-E4962FA96F80}" srcOrd="0" destOrd="0" presId="urn:microsoft.com/office/officeart/2005/8/layout/hierarchy3"/>
    <dgm:cxn modelId="{40D48DF9-8B82-421F-BA16-587B0C2AAEEB}" type="presParOf" srcId="{78D40432-CFD3-45AA-A3CD-E4962FA96F80}" destId="{1FE04685-5145-46C1-B81C-433F7A3B8302}" srcOrd="0" destOrd="0" presId="urn:microsoft.com/office/officeart/2005/8/layout/hierarchy3"/>
    <dgm:cxn modelId="{72477D38-D3AD-4E27-B7C8-9AD8D894998F}" type="presParOf" srcId="{78D40432-CFD3-45AA-A3CD-E4962FA96F80}" destId="{09B4C509-1168-42F1-9E53-F6328EE1A63C}" srcOrd="1" destOrd="0" presId="urn:microsoft.com/office/officeart/2005/8/layout/hierarchy3"/>
    <dgm:cxn modelId="{F6F139BE-1612-40CB-8F84-411710B2112F}" type="presParOf" srcId="{B56D990A-F9DC-434B-BA99-05D08FB5E325}" destId="{E699089D-23D5-441F-A2B5-685D81B8263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404F5A-D5CA-43A6-8D28-6256D8C2DC90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1901687-47CD-4898-899C-E486144D11EF}">
      <dgm:prSet phldrT="[Текст]"/>
      <dgm:spPr/>
      <dgm:t>
        <a:bodyPr/>
        <a:lstStyle/>
        <a:p>
          <a:r>
            <a:rPr lang="ru-RU" dirty="0" smtClean="0"/>
            <a:t>развитие как детей, так и взрослых </a:t>
          </a:r>
          <a:endParaRPr lang="ru-RU" dirty="0"/>
        </a:p>
      </dgm:t>
    </dgm:pt>
    <dgm:pt modelId="{4C187FEB-858C-48F0-A800-96310C534FC9}" type="parTrans" cxnId="{52C5CBAB-F238-44E1-9BF7-4CE03FFA2F86}">
      <dgm:prSet/>
      <dgm:spPr/>
      <dgm:t>
        <a:bodyPr/>
        <a:lstStyle/>
        <a:p>
          <a:endParaRPr lang="ru-RU"/>
        </a:p>
      </dgm:t>
    </dgm:pt>
    <dgm:pt modelId="{68EC3A2A-0F2D-4A62-8A11-C8A4AF009BDE}" type="sibTrans" cxnId="{52C5CBAB-F238-44E1-9BF7-4CE03FFA2F86}">
      <dgm:prSet/>
      <dgm:spPr/>
      <dgm:t>
        <a:bodyPr/>
        <a:lstStyle/>
        <a:p>
          <a:endParaRPr lang="ru-RU"/>
        </a:p>
      </dgm:t>
    </dgm:pt>
    <dgm:pt modelId="{58E8CEF2-3157-410E-A5A2-B446107483AA}">
      <dgm:prSet phldrT="[Текст]"/>
      <dgm:spPr/>
      <dgm:t>
        <a:bodyPr/>
        <a:lstStyle/>
        <a:p>
          <a:r>
            <a:rPr lang="ru-RU" dirty="0" smtClean="0"/>
            <a:t>современность</a:t>
          </a:r>
          <a:endParaRPr lang="ru-RU" dirty="0"/>
        </a:p>
      </dgm:t>
    </dgm:pt>
    <dgm:pt modelId="{87BD32D4-D89C-40A2-B741-E75D38E4D14A}" type="parTrans" cxnId="{A2918A95-B5B7-49EF-9AE2-D0EF5D701134}">
      <dgm:prSet/>
      <dgm:spPr/>
      <dgm:t>
        <a:bodyPr/>
        <a:lstStyle/>
        <a:p>
          <a:endParaRPr lang="ru-RU"/>
        </a:p>
      </dgm:t>
    </dgm:pt>
    <dgm:pt modelId="{9C201005-D265-4616-BCCD-A517359F928A}" type="sibTrans" cxnId="{A2918A95-B5B7-49EF-9AE2-D0EF5D701134}">
      <dgm:prSet/>
      <dgm:spPr/>
      <dgm:t>
        <a:bodyPr/>
        <a:lstStyle/>
        <a:p>
          <a:endParaRPr lang="ru-RU"/>
        </a:p>
      </dgm:t>
    </dgm:pt>
    <dgm:pt modelId="{1DAE241D-6BD6-4D75-A6BB-06B6603FE794}">
      <dgm:prSet phldrT="[Текст]"/>
      <dgm:spPr/>
      <dgm:t>
        <a:bodyPr/>
        <a:lstStyle/>
        <a:p>
          <a:r>
            <a:rPr lang="ru-RU" dirty="0" smtClean="0"/>
            <a:t>взаимопонимание и доверие </a:t>
          </a:r>
          <a:endParaRPr lang="ru-RU" dirty="0"/>
        </a:p>
      </dgm:t>
    </dgm:pt>
    <dgm:pt modelId="{BB9415A1-8085-4E2B-BF40-D36E6ABD67D1}" type="parTrans" cxnId="{AB257A9A-76EE-42B1-B9AE-188176EC403E}">
      <dgm:prSet/>
      <dgm:spPr/>
      <dgm:t>
        <a:bodyPr/>
        <a:lstStyle/>
        <a:p>
          <a:endParaRPr lang="ru-RU"/>
        </a:p>
      </dgm:t>
    </dgm:pt>
    <dgm:pt modelId="{60318772-5329-46B9-B082-E94662700789}" type="sibTrans" cxnId="{AB257A9A-76EE-42B1-B9AE-188176EC403E}">
      <dgm:prSet/>
      <dgm:spPr/>
      <dgm:t>
        <a:bodyPr/>
        <a:lstStyle/>
        <a:p>
          <a:endParaRPr lang="ru-RU"/>
        </a:p>
      </dgm:t>
    </dgm:pt>
    <dgm:pt modelId="{FBA1DF4A-CC8D-4139-9A12-337C434361CB}">
      <dgm:prSet/>
      <dgm:spPr/>
      <dgm:t>
        <a:bodyPr/>
        <a:lstStyle/>
        <a:p>
          <a:r>
            <a:rPr lang="ru-RU" smtClean="0"/>
            <a:t>разновозрастность </a:t>
          </a:r>
          <a:endParaRPr lang="ru-RU" dirty="0"/>
        </a:p>
      </dgm:t>
    </dgm:pt>
    <dgm:pt modelId="{10514E56-0992-4CAF-857A-9CBFF523C620}" type="parTrans" cxnId="{C245F62B-8B73-451C-8F44-42BAFB784826}">
      <dgm:prSet/>
      <dgm:spPr/>
      <dgm:t>
        <a:bodyPr/>
        <a:lstStyle/>
        <a:p>
          <a:endParaRPr lang="ru-RU"/>
        </a:p>
      </dgm:t>
    </dgm:pt>
    <dgm:pt modelId="{15338E95-F298-4D02-861A-06C4BC3E6DBE}" type="sibTrans" cxnId="{C245F62B-8B73-451C-8F44-42BAFB784826}">
      <dgm:prSet/>
      <dgm:spPr/>
      <dgm:t>
        <a:bodyPr/>
        <a:lstStyle/>
        <a:p>
          <a:endParaRPr lang="ru-RU"/>
        </a:p>
      </dgm:t>
    </dgm:pt>
    <dgm:pt modelId="{CADAC5B2-AB68-42FC-8D64-5F6EC9B2A013}">
      <dgm:prSet phldrT="[Текст]"/>
      <dgm:spPr/>
      <dgm:t>
        <a:bodyPr/>
        <a:lstStyle/>
        <a:p>
          <a:r>
            <a:rPr lang="ru-RU" dirty="0" err="1" smtClean="0"/>
            <a:t>самоосознание</a:t>
          </a:r>
          <a:endParaRPr lang="ru-RU" dirty="0"/>
        </a:p>
      </dgm:t>
    </dgm:pt>
    <dgm:pt modelId="{F79AA3E2-24EA-4011-9E6A-8690A0E41CC8}" type="parTrans" cxnId="{311E45E6-64D7-4085-9AF9-D70BEABB0EC0}">
      <dgm:prSet/>
      <dgm:spPr/>
      <dgm:t>
        <a:bodyPr/>
        <a:lstStyle/>
        <a:p>
          <a:endParaRPr lang="ru-RU"/>
        </a:p>
      </dgm:t>
    </dgm:pt>
    <dgm:pt modelId="{C52D5E0F-A739-4B6F-9BF0-7538E4FF2B56}" type="sibTrans" cxnId="{311E45E6-64D7-4085-9AF9-D70BEABB0EC0}">
      <dgm:prSet/>
      <dgm:spPr/>
      <dgm:t>
        <a:bodyPr/>
        <a:lstStyle/>
        <a:p>
          <a:endParaRPr lang="ru-RU"/>
        </a:p>
      </dgm:t>
    </dgm:pt>
    <dgm:pt modelId="{F855CDAB-E6AE-4ABF-BEE7-3CA321FB722C}" type="pres">
      <dgm:prSet presAssocID="{55404F5A-D5CA-43A6-8D28-6256D8C2DC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28E0E6-2D42-42DF-9113-1949C2F0EDFB}" type="pres">
      <dgm:prSet presAssocID="{01901687-47CD-4898-899C-E486144D11E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A5168-DF85-4DC3-92DC-D243F43C9F4F}" type="pres">
      <dgm:prSet presAssocID="{68EC3A2A-0F2D-4A62-8A11-C8A4AF009BDE}" presName="spacer" presStyleCnt="0"/>
      <dgm:spPr/>
    </dgm:pt>
    <dgm:pt modelId="{CC6D1B9B-B422-4291-8B05-D17DAE9AC9D4}" type="pres">
      <dgm:prSet presAssocID="{58E8CEF2-3157-410E-A5A2-B446107483A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5EFEB-D48B-4E0C-A1FA-FD1731648616}" type="pres">
      <dgm:prSet presAssocID="{9C201005-D265-4616-BCCD-A517359F928A}" presName="spacer" presStyleCnt="0"/>
      <dgm:spPr/>
    </dgm:pt>
    <dgm:pt modelId="{60184DD5-408B-4875-9EFE-F69938765BE5}" type="pres">
      <dgm:prSet presAssocID="{FBA1DF4A-CC8D-4139-9A12-337C434361C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B87CA-B926-4362-96C2-CE39659A3791}" type="pres">
      <dgm:prSet presAssocID="{15338E95-F298-4D02-861A-06C4BC3E6DBE}" presName="spacer" presStyleCnt="0"/>
      <dgm:spPr/>
    </dgm:pt>
    <dgm:pt modelId="{E175E66F-4CBD-4787-B3C1-B2D02400D731}" type="pres">
      <dgm:prSet presAssocID="{1DAE241D-6BD6-4D75-A6BB-06B6603FE79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C7438-0582-4E5C-A804-C3985F4E2C5F}" type="pres">
      <dgm:prSet presAssocID="{60318772-5329-46B9-B082-E94662700789}" presName="spacer" presStyleCnt="0"/>
      <dgm:spPr/>
    </dgm:pt>
    <dgm:pt modelId="{4411D9A8-DC5B-44B7-87BC-B22AF6782CA8}" type="pres">
      <dgm:prSet presAssocID="{CADAC5B2-AB68-42FC-8D64-5F6EC9B2A01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883F8E-E609-44B4-8E8E-435EA20953E2}" type="presOf" srcId="{CADAC5B2-AB68-42FC-8D64-5F6EC9B2A013}" destId="{4411D9A8-DC5B-44B7-87BC-B22AF6782CA8}" srcOrd="0" destOrd="0" presId="urn:microsoft.com/office/officeart/2005/8/layout/vList2"/>
    <dgm:cxn modelId="{BB97AE42-67FC-4096-99E4-0EB243F3F54D}" type="presOf" srcId="{58E8CEF2-3157-410E-A5A2-B446107483AA}" destId="{CC6D1B9B-B422-4291-8B05-D17DAE9AC9D4}" srcOrd="0" destOrd="0" presId="urn:microsoft.com/office/officeart/2005/8/layout/vList2"/>
    <dgm:cxn modelId="{6103CB55-CEB4-48D5-B39E-F23C977F7938}" type="presOf" srcId="{01901687-47CD-4898-899C-E486144D11EF}" destId="{EA28E0E6-2D42-42DF-9113-1949C2F0EDFB}" srcOrd="0" destOrd="0" presId="urn:microsoft.com/office/officeart/2005/8/layout/vList2"/>
    <dgm:cxn modelId="{52C5CBAB-F238-44E1-9BF7-4CE03FFA2F86}" srcId="{55404F5A-D5CA-43A6-8D28-6256D8C2DC90}" destId="{01901687-47CD-4898-899C-E486144D11EF}" srcOrd="0" destOrd="0" parTransId="{4C187FEB-858C-48F0-A800-96310C534FC9}" sibTransId="{68EC3A2A-0F2D-4A62-8A11-C8A4AF009BDE}"/>
    <dgm:cxn modelId="{311E45E6-64D7-4085-9AF9-D70BEABB0EC0}" srcId="{55404F5A-D5CA-43A6-8D28-6256D8C2DC90}" destId="{CADAC5B2-AB68-42FC-8D64-5F6EC9B2A013}" srcOrd="4" destOrd="0" parTransId="{F79AA3E2-24EA-4011-9E6A-8690A0E41CC8}" sibTransId="{C52D5E0F-A739-4B6F-9BF0-7538E4FF2B56}"/>
    <dgm:cxn modelId="{A2918A95-B5B7-49EF-9AE2-D0EF5D701134}" srcId="{55404F5A-D5CA-43A6-8D28-6256D8C2DC90}" destId="{58E8CEF2-3157-410E-A5A2-B446107483AA}" srcOrd="1" destOrd="0" parTransId="{87BD32D4-D89C-40A2-B741-E75D38E4D14A}" sibTransId="{9C201005-D265-4616-BCCD-A517359F928A}"/>
    <dgm:cxn modelId="{86E461BF-D4B5-4DCF-B6F6-0115D0466D7D}" type="presOf" srcId="{1DAE241D-6BD6-4D75-A6BB-06B6603FE794}" destId="{E175E66F-4CBD-4787-B3C1-B2D02400D731}" srcOrd="0" destOrd="0" presId="urn:microsoft.com/office/officeart/2005/8/layout/vList2"/>
    <dgm:cxn modelId="{26E7F6F1-DA94-4FA4-83C0-D289BD346682}" type="presOf" srcId="{55404F5A-D5CA-43A6-8D28-6256D8C2DC90}" destId="{F855CDAB-E6AE-4ABF-BEE7-3CA321FB722C}" srcOrd="0" destOrd="0" presId="urn:microsoft.com/office/officeart/2005/8/layout/vList2"/>
    <dgm:cxn modelId="{CD20B723-CE97-49ED-A40F-648A1F784923}" type="presOf" srcId="{FBA1DF4A-CC8D-4139-9A12-337C434361CB}" destId="{60184DD5-408B-4875-9EFE-F69938765BE5}" srcOrd="0" destOrd="0" presId="urn:microsoft.com/office/officeart/2005/8/layout/vList2"/>
    <dgm:cxn modelId="{C245F62B-8B73-451C-8F44-42BAFB784826}" srcId="{55404F5A-D5CA-43A6-8D28-6256D8C2DC90}" destId="{FBA1DF4A-CC8D-4139-9A12-337C434361CB}" srcOrd="2" destOrd="0" parTransId="{10514E56-0992-4CAF-857A-9CBFF523C620}" sibTransId="{15338E95-F298-4D02-861A-06C4BC3E6DBE}"/>
    <dgm:cxn modelId="{AB257A9A-76EE-42B1-B9AE-188176EC403E}" srcId="{55404F5A-D5CA-43A6-8D28-6256D8C2DC90}" destId="{1DAE241D-6BD6-4D75-A6BB-06B6603FE794}" srcOrd="3" destOrd="0" parTransId="{BB9415A1-8085-4E2B-BF40-D36E6ABD67D1}" sibTransId="{60318772-5329-46B9-B082-E94662700789}"/>
    <dgm:cxn modelId="{899E7508-DED7-43F8-B633-2E307DC5181A}" type="presParOf" srcId="{F855CDAB-E6AE-4ABF-BEE7-3CA321FB722C}" destId="{EA28E0E6-2D42-42DF-9113-1949C2F0EDFB}" srcOrd="0" destOrd="0" presId="urn:microsoft.com/office/officeart/2005/8/layout/vList2"/>
    <dgm:cxn modelId="{4845F797-7E67-41BF-A795-3A570E8DEAE4}" type="presParOf" srcId="{F855CDAB-E6AE-4ABF-BEE7-3CA321FB722C}" destId="{678A5168-DF85-4DC3-92DC-D243F43C9F4F}" srcOrd="1" destOrd="0" presId="urn:microsoft.com/office/officeart/2005/8/layout/vList2"/>
    <dgm:cxn modelId="{880717E0-9EEE-4250-81D5-A982383DE966}" type="presParOf" srcId="{F855CDAB-E6AE-4ABF-BEE7-3CA321FB722C}" destId="{CC6D1B9B-B422-4291-8B05-D17DAE9AC9D4}" srcOrd="2" destOrd="0" presId="urn:microsoft.com/office/officeart/2005/8/layout/vList2"/>
    <dgm:cxn modelId="{FD32DD76-CC20-4586-8B0D-54279C6DF8C2}" type="presParOf" srcId="{F855CDAB-E6AE-4ABF-BEE7-3CA321FB722C}" destId="{F875EFEB-D48B-4E0C-A1FA-FD1731648616}" srcOrd="3" destOrd="0" presId="urn:microsoft.com/office/officeart/2005/8/layout/vList2"/>
    <dgm:cxn modelId="{EB8ABE2C-8E30-4435-B48F-7E960B2D318F}" type="presParOf" srcId="{F855CDAB-E6AE-4ABF-BEE7-3CA321FB722C}" destId="{60184DD5-408B-4875-9EFE-F69938765BE5}" srcOrd="4" destOrd="0" presId="urn:microsoft.com/office/officeart/2005/8/layout/vList2"/>
    <dgm:cxn modelId="{18CC8C7D-F171-4460-9DD7-B61EDF0688AE}" type="presParOf" srcId="{F855CDAB-E6AE-4ABF-BEE7-3CA321FB722C}" destId="{8D5B87CA-B926-4362-96C2-CE39659A3791}" srcOrd="5" destOrd="0" presId="urn:microsoft.com/office/officeart/2005/8/layout/vList2"/>
    <dgm:cxn modelId="{0BD07DC6-B9B9-4C33-89BB-7F4E6743097B}" type="presParOf" srcId="{F855CDAB-E6AE-4ABF-BEE7-3CA321FB722C}" destId="{E175E66F-4CBD-4787-B3C1-B2D02400D731}" srcOrd="6" destOrd="0" presId="urn:microsoft.com/office/officeart/2005/8/layout/vList2"/>
    <dgm:cxn modelId="{F4F01F3D-0C9B-4117-8CEA-8CFE04E91FB1}" type="presParOf" srcId="{F855CDAB-E6AE-4ABF-BEE7-3CA321FB722C}" destId="{87AC7438-0582-4E5C-A804-C3985F4E2C5F}" srcOrd="7" destOrd="0" presId="urn:microsoft.com/office/officeart/2005/8/layout/vList2"/>
    <dgm:cxn modelId="{5B67C7E4-8D69-49EB-A387-B6298EEB5816}" type="presParOf" srcId="{F855CDAB-E6AE-4ABF-BEE7-3CA321FB722C}" destId="{4411D9A8-DC5B-44B7-87BC-B22AF6782CA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DA3B36-6B0F-4468-A024-6846317FAEC4}" type="doc">
      <dgm:prSet loTypeId="urn:microsoft.com/office/officeart/2005/8/layout/process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DD0DA31-2E8D-4D68-933F-06370090B13C}">
      <dgm:prSet phldrT="[Текст]" custT="1"/>
      <dgm:spPr/>
      <dgm:t>
        <a:bodyPr/>
        <a:lstStyle/>
        <a:p>
          <a:r>
            <a:rPr lang="ru-RU" sz="2000" b="1" i="0" dirty="0" smtClean="0"/>
            <a:t>эмоциональное и </a:t>
          </a:r>
          <a:r>
            <a:rPr lang="ru-RU" sz="2000" b="1" i="0" dirty="0" err="1" smtClean="0"/>
            <a:t>деятельностное</a:t>
          </a:r>
          <a:r>
            <a:rPr lang="ru-RU" sz="2000" b="1" i="0" dirty="0" smtClean="0"/>
            <a:t> включение участников</a:t>
          </a:r>
          <a:endParaRPr lang="ru-RU" sz="2000" b="1" i="0" dirty="0"/>
        </a:p>
      </dgm:t>
    </dgm:pt>
    <dgm:pt modelId="{5B079090-13F3-40E2-9016-298641C3ED8D}" type="parTrans" cxnId="{9D3451B5-0089-4AA3-BF73-9772B5DA9313}">
      <dgm:prSet/>
      <dgm:spPr/>
      <dgm:t>
        <a:bodyPr/>
        <a:lstStyle/>
        <a:p>
          <a:endParaRPr lang="ru-RU"/>
        </a:p>
      </dgm:t>
    </dgm:pt>
    <dgm:pt modelId="{5E0E9889-47A5-41CD-9695-236182AD78A5}" type="sibTrans" cxnId="{9D3451B5-0089-4AA3-BF73-9772B5DA9313}">
      <dgm:prSet/>
      <dgm:spPr/>
      <dgm:t>
        <a:bodyPr/>
        <a:lstStyle/>
        <a:p>
          <a:endParaRPr lang="ru-RU"/>
        </a:p>
      </dgm:t>
    </dgm:pt>
    <dgm:pt modelId="{8279DD9D-E5F1-4B60-B467-27313B1CF294}">
      <dgm:prSet phldrT="[Текст]" custT="1"/>
      <dgm:spPr/>
      <dgm:t>
        <a:bodyPr/>
        <a:lstStyle/>
        <a:p>
          <a:r>
            <a:rPr lang="ru-RU" sz="2000" b="1" i="0" smtClean="0"/>
            <a:t>проблематизация</a:t>
          </a:r>
          <a:endParaRPr lang="ru-RU" sz="2000" b="1" i="0" dirty="0"/>
        </a:p>
      </dgm:t>
    </dgm:pt>
    <dgm:pt modelId="{DBDD8880-66CA-4C59-AA1D-31A3B7280F92}" type="parTrans" cxnId="{F18AF227-B401-46F3-9106-F6B2EDE83982}">
      <dgm:prSet/>
      <dgm:spPr/>
      <dgm:t>
        <a:bodyPr/>
        <a:lstStyle/>
        <a:p>
          <a:endParaRPr lang="ru-RU"/>
        </a:p>
      </dgm:t>
    </dgm:pt>
    <dgm:pt modelId="{67342ED5-68E3-47FF-85B0-53C50973EC8A}" type="sibTrans" cxnId="{F18AF227-B401-46F3-9106-F6B2EDE83982}">
      <dgm:prSet/>
      <dgm:spPr/>
      <dgm:t>
        <a:bodyPr/>
        <a:lstStyle/>
        <a:p>
          <a:endParaRPr lang="ru-RU"/>
        </a:p>
      </dgm:t>
    </dgm:pt>
    <dgm:pt modelId="{D6D01CD7-52EA-4DB0-9F06-21BF4EEAEF0F}">
      <dgm:prSet phldrT="[Текст]" custT="1"/>
      <dgm:spPr/>
      <dgm:t>
        <a:bodyPr/>
        <a:lstStyle/>
        <a:p>
          <a:r>
            <a:rPr lang="ru-RU" sz="2000" b="1" i="0" smtClean="0"/>
            <a:t>индивидуальная и групповая проектная деятельность</a:t>
          </a:r>
          <a:endParaRPr lang="ru-RU" sz="2000" b="1" i="0" dirty="0"/>
        </a:p>
      </dgm:t>
    </dgm:pt>
    <dgm:pt modelId="{DC3900A8-B1A8-4121-B629-0DA46DC078F8}" type="parTrans" cxnId="{A45D90CE-6FD9-463A-9706-E72CDCDA4E2C}">
      <dgm:prSet/>
      <dgm:spPr/>
      <dgm:t>
        <a:bodyPr/>
        <a:lstStyle/>
        <a:p>
          <a:endParaRPr lang="ru-RU"/>
        </a:p>
      </dgm:t>
    </dgm:pt>
    <dgm:pt modelId="{1CEEB292-FCA9-444E-96B1-6D2B8B7F0E7A}" type="sibTrans" cxnId="{A45D90CE-6FD9-463A-9706-E72CDCDA4E2C}">
      <dgm:prSet/>
      <dgm:spPr/>
      <dgm:t>
        <a:bodyPr/>
        <a:lstStyle/>
        <a:p>
          <a:endParaRPr lang="ru-RU"/>
        </a:p>
      </dgm:t>
    </dgm:pt>
    <dgm:pt modelId="{1CAF9CB1-F4DA-47BB-A20D-5850345EB657}">
      <dgm:prSet phldrT="[Текст]" custT="1"/>
      <dgm:spPr/>
      <dgm:t>
        <a:bodyPr/>
        <a:lstStyle/>
        <a:p>
          <a:r>
            <a:rPr lang="ru-RU" sz="2000" b="1" i="0" dirty="0" smtClean="0"/>
            <a:t>закрепление</a:t>
          </a:r>
          <a:endParaRPr lang="ru-RU" sz="2000" b="1" i="0" dirty="0"/>
        </a:p>
      </dgm:t>
    </dgm:pt>
    <dgm:pt modelId="{B50B0CD4-185A-4962-948D-5E7FE51EE129}" type="parTrans" cxnId="{0629D7F6-D6E6-4767-91BF-88DD48DFC8B3}">
      <dgm:prSet/>
      <dgm:spPr/>
      <dgm:t>
        <a:bodyPr/>
        <a:lstStyle/>
        <a:p>
          <a:endParaRPr lang="ru-RU"/>
        </a:p>
      </dgm:t>
    </dgm:pt>
    <dgm:pt modelId="{E6326C81-16BB-4C39-9603-5E69101ABB22}" type="sibTrans" cxnId="{0629D7F6-D6E6-4767-91BF-88DD48DFC8B3}">
      <dgm:prSet/>
      <dgm:spPr/>
      <dgm:t>
        <a:bodyPr/>
        <a:lstStyle/>
        <a:p>
          <a:endParaRPr lang="ru-RU"/>
        </a:p>
      </dgm:t>
    </dgm:pt>
    <dgm:pt modelId="{33F2C6D7-B849-4147-AA2F-8190E4A08CD5}">
      <dgm:prSet phldrT="[Текст]" custT="1"/>
      <dgm:spPr/>
      <dgm:t>
        <a:bodyPr/>
        <a:lstStyle/>
        <a:p>
          <a:r>
            <a:rPr lang="ru-RU" sz="2000" b="1" i="0" smtClean="0"/>
            <a:t>позиционирование</a:t>
          </a:r>
          <a:endParaRPr lang="ru-RU" sz="2000" b="1" i="0" dirty="0"/>
        </a:p>
      </dgm:t>
    </dgm:pt>
    <dgm:pt modelId="{BD3A3C81-D64E-4A1F-99F1-F9AD9646E0EA}" type="sibTrans" cxnId="{136666F1-AF59-4252-8E3C-0661D163B1B2}">
      <dgm:prSet/>
      <dgm:spPr/>
      <dgm:t>
        <a:bodyPr/>
        <a:lstStyle/>
        <a:p>
          <a:endParaRPr lang="ru-RU"/>
        </a:p>
      </dgm:t>
    </dgm:pt>
    <dgm:pt modelId="{5F88262B-3FD3-41A4-B6BF-012AD76264D3}" type="parTrans" cxnId="{136666F1-AF59-4252-8E3C-0661D163B1B2}">
      <dgm:prSet/>
      <dgm:spPr/>
      <dgm:t>
        <a:bodyPr/>
        <a:lstStyle/>
        <a:p>
          <a:endParaRPr lang="ru-RU"/>
        </a:p>
      </dgm:t>
    </dgm:pt>
    <dgm:pt modelId="{116A9EFB-A86A-4CA3-9133-07B628DAF947}" type="pres">
      <dgm:prSet presAssocID="{C3DA3B36-6B0F-4468-A024-6846317FAE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CA99A2-E497-4577-92A6-54EF96132622}" type="pres">
      <dgm:prSet presAssocID="{1CAF9CB1-F4DA-47BB-A20D-5850345EB657}" presName="boxAndChildren" presStyleCnt="0"/>
      <dgm:spPr/>
    </dgm:pt>
    <dgm:pt modelId="{38499903-CF36-4D20-A212-2AB4F1ADA18F}" type="pres">
      <dgm:prSet presAssocID="{1CAF9CB1-F4DA-47BB-A20D-5850345EB657}" presName="parentTextBox" presStyleLbl="node1" presStyleIdx="0" presStyleCnt="5"/>
      <dgm:spPr/>
      <dgm:t>
        <a:bodyPr/>
        <a:lstStyle/>
        <a:p>
          <a:endParaRPr lang="ru-RU"/>
        </a:p>
      </dgm:t>
    </dgm:pt>
    <dgm:pt modelId="{70441923-F164-4934-87A4-B58539410FF7}" type="pres">
      <dgm:prSet presAssocID="{1CEEB292-FCA9-444E-96B1-6D2B8B7F0E7A}" presName="sp" presStyleCnt="0"/>
      <dgm:spPr/>
    </dgm:pt>
    <dgm:pt modelId="{04F2CC7C-E37E-4CB7-9DA2-B62C642CECC1}" type="pres">
      <dgm:prSet presAssocID="{D6D01CD7-52EA-4DB0-9F06-21BF4EEAEF0F}" presName="arrowAndChildren" presStyleCnt="0"/>
      <dgm:spPr/>
    </dgm:pt>
    <dgm:pt modelId="{C195CE05-2250-4CB4-AAA8-42818ED7F538}" type="pres">
      <dgm:prSet presAssocID="{D6D01CD7-52EA-4DB0-9F06-21BF4EEAEF0F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2EA34F5E-CC55-480B-B66A-E9C95223E5E6}" type="pres">
      <dgm:prSet presAssocID="{BD3A3C81-D64E-4A1F-99F1-F9AD9646E0EA}" presName="sp" presStyleCnt="0"/>
      <dgm:spPr/>
    </dgm:pt>
    <dgm:pt modelId="{9905088D-2434-4087-B89D-3DDAACFF0349}" type="pres">
      <dgm:prSet presAssocID="{33F2C6D7-B849-4147-AA2F-8190E4A08CD5}" presName="arrowAndChildren" presStyleCnt="0"/>
      <dgm:spPr/>
    </dgm:pt>
    <dgm:pt modelId="{FE0AFA40-412A-4C25-954A-68EE12885F69}" type="pres">
      <dgm:prSet presAssocID="{33F2C6D7-B849-4147-AA2F-8190E4A08CD5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270A458B-BA12-4937-8FD5-FEC95524ECF5}" type="pres">
      <dgm:prSet presAssocID="{67342ED5-68E3-47FF-85B0-53C50973EC8A}" presName="sp" presStyleCnt="0"/>
      <dgm:spPr/>
    </dgm:pt>
    <dgm:pt modelId="{026A8B6E-8DFA-4BDB-8479-97BFF9DB6FC2}" type="pres">
      <dgm:prSet presAssocID="{8279DD9D-E5F1-4B60-B467-27313B1CF294}" presName="arrowAndChildren" presStyleCnt="0"/>
      <dgm:spPr/>
    </dgm:pt>
    <dgm:pt modelId="{59734F3B-7394-46BA-AE4A-483C6DC3A200}" type="pres">
      <dgm:prSet presAssocID="{8279DD9D-E5F1-4B60-B467-27313B1CF294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9E2282D7-4F31-4494-8DBA-AFA70748577E}" type="pres">
      <dgm:prSet presAssocID="{5E0E9889-47A5-41CD-9695-236182AD78A5}" presName="sp" presStyleCnt="0"/>
      <dgm:spPr/>
    </dgm:pt>
    <dgm:pt modelId="{B135BF86-5BF3-41C1-BA95-855A2B36DDAB}" type="pres">
      <dgm:prSet presAssocID="{2DD0DA31-2E8D-4D68-933F-06370090B13C}" presName="arrowAndChildren" presStyleCnt="0"/>
      <dgm:spPr/>
    </dgm:pt>
    <dgm:pt modelId="{A361604C-1C2B-4E52-9BF8-F7691982C89F}" type="pres">
      <dgm:prSet presAssocID="{2DD0DA31-2E8D-4D68-933F-06370090B13C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10C055EB-B6A3-4107-9D87-5F7D0E46D0C9}" type="presOf" srcId="{1CAF9CB1-F4DA-47BB-A20D-5850345EB657}" destId="{38499903-CF36-4D20-A212-2AB4F1ADA18F}" srcOrd="0" destOrd="0" presId="urn:microsoft.com/office/officeart/2005/8/layout/process4"/>
    <dgm:cxn modelId="{7190AFA7-1D6E-4608-A5FF-D06DD87C4281}" type="presOf" srcId="{8279DD9D-E5F1-4B60-B467-27313B1CF294}" destId="{59734F3B-7394-46BA-AE4A-483C6DC3A200}" srcOrd="0" destOrd="0" presId="urn:microsoft.com/office/officeart/2005/8/layout/process4"/>
    <dgm:cxn modelId="{9D3451B5-0089-4AA3-BF73-9772B5DA9313}" srcId="{C3DA3B36-6B0F-4468-A024-6846317FAEC4}" destId="{2DD0DA31-2E8D-4D68-933F-06370090B13C}" srcOrd="0" destOrd="0" parTransId="{5B079090-13F3-40E2-9016-298641C3ED8D}" sibTransId="{5E0E9889-47A5-41CD-9695-236182AD78A5}"/>
    <dgm:cxn modelId="{353F32EF-8EE9-48AD-A5D3-D2EC47656C69}" type="presOf" srcId="{D6D01CD7-52EA-4DB0-9F06-21BF4EEAEF0F}" destId="{C195CE05-2250-4CB4-AAA8-42818ED7F538}" srcOrd="0" destOrd="0" presId="urn:microsoft.com/office/officeart/2005/8/layout/process4"/>
    <dgm:cxn modelId="{F18AF227-B401-46F3-9106-F6B2EDE83982}" srcId="{C3DA3B36-6B0F-4468-A024-6846317FAEC4}" destId="{8279DD9D-E5F1-4B60-B467-27313B1CF294}" srcOrd="1" destOrd="0" parTransId="{DBDD8880-66CA-4C59-AA1D-31A3B7280F92}" sibTransId="{67342ED5-68E3-47FF-85B0-53C50973EC8A}"/>
    <dgm:cxn modelId="{233BA641-F6FC-44B7-BBCB-B3F91538B861}" type="presOf" srcId="{33F2C6D7-B849-4147-AA2F-8190E4A08CD5}" destId="{FE0AFA40-412A-4C25-954A-68EE12885F69}" srcOrd="0" destOrd="0" presId="urn:microsoft.com/office/officeart/2005/8/layout/process4"/>
    <dgm:cxn modelId="{0629D7F6-D6E6-4767-91BF-88DD48DFC8B3}" srcId="{C3DA3B36-6B0F-4468-A024-6846317FAEC4}" destId="{1CAF9CB1-F4DA-47BB-A20D-5850345EB657}" srcOrd="4" destOrd="0" parTransId="{B50B0CD4-185A-4962-948D-5E7FE51EE129}" sibTransId="{E6326C81-16BB-4C39-9603-5E69101ABB22}"/>
    <dgm:cxn modelId="{BBB2EBB3-D41E-4870-9012-2761723F4447}" type="presOf" srcId="{2DD0DA31-2E8D-4D68-933F-06370090B13C}" destId="{A361604C-1C2B-4E52-9BF8-F7691982C89F}" srcOrd="0" destOrd="0" presId="urn:microsoft.com/office/officeart/2005/8/layout/process4"/>
    <dgm:cxn modelId="{D1FBDB95-E0A3-467F-8537-E37D5D283A23}" type="presOf" srcId="{C3DA3B36-6B0F-4468-A024-6846317FAEC4}" destId="{116A9EFB-A86A-4CA3-9133-07B628DAF947}" srcOrd="0" destOrd="0" presId="urn:microsoft.com/office/officeart/2005/8/layout/process4"/>
    <dgm:cxn modelId="{136666F1-AF59-4252-8E3C-0661D163B1B2}" srcId="{C3DA3B36-6B0F-4468-A024-6846317FAEC4}" destId="{33F2C6D7-B849-4147-AA2F-8190E4A08CD5}" srcOrd="2" destOrd="0" parTransId="{5F88262B-3FD3-41A4-B6BF-012AD76264D3}" sibTransId="{BD3A3C81-D64E-4A1F-99F1-F9AD9646E0EA}"/>
    <dgm:cxn modelId="{A45D90CE-6FD9-463A-9706-E72CDCDA4E2C}" srcId="{C3DA3B36-6B0F-4468-A024-6846317FAEC4}" destId="{D6D01CD7-52EA-4DB0-9F06-21BF4EEAEF0F}" srcOrd="3" destOrd="0" parTransId="{DC3900A8-B1A8-4121-B629-0DA46DC078F8}" sibTransId="{1CEEB292-FCA9-444E-96B1-6D2B8B7F0E7A}"/>
    <dgm:cxn modelId="{D77CEDE4-C457-4140-B74F-7E53180E1E82}" type="presParOf" srcId="{116A9EFB-A86A-4CA3-9133-07B628DAF947}" destId="{3BCA99A2-E497-4577-92A6-54EF96132622}" srcOrd="0" destOrd="0" presId="urn:microsoft.com/office/officeart/2005/8/layout/process4"/>
    <dgm:cxn modelId="{DA72261B-C97C-49B4-8AED-7E75EFBDD0B1}" type="presParOf" srcId="{3BCA99A2-E497-4577-92A6-54EF96132622}" destId="{38499903-CF36-4D20-A212-2AB4F1ADA18F}" srcOrd="0" destOrd="0" presId="urn:microsoft.com/office/officeart/2005/8/layout/process4"/>
    <dgm:cxn modelId="{41AB3AAF-368D-4977-9B68-9CBDEB0CF0AA}" type="presParOf" srcId="{116A9EFB-A86A-4CA3-9133-07B628DAF947}" destId="{70441923-F164-4934-87A4-B58539410FF7}" srcOrd="1" destOrd="0" presId="urn:microsoft.com/office/officeart/2005/8/layout/process4"/>
    <dgm:cxn modelId="{11997024-2AD4-4335-9D3F-D77B8D154F23}" type="presParOf" srcId="{116A9EFB-A86A-4CA3-9133-07B628DAF947}" destId="{04F2CC7C-E37E-4CB7-9DA2-B62C642CECC1}" srcOrd="2" destOrd="0" presId="urn:microsoft.com/office/officeart/2005/8/layout/process4"/>
    <dgm:cxn modelId="{DEB0F75D-ECFF-46F9-93E5-814F1FD4503D}" type="presParOf" srcId="{04F2CC7C-E37E-4CB7-9DA2-B62C642CECC1}" destId="{C195CE05-2250-4CB4-AAA8-42818ED7F538}" srcOrd="0" destOrd="0" presId="urn:microsoft.com/office/officeart/2005/8/layout/process4"/>
    <dgm:cxn modelId="{C6949605-4D24-4650-9F9F-B305A8903AD5}" type="presParOf" srcId="{116A9EFB-A86A-4CA3-9133-07B628DAF947}" destId="{2EA34F5E-CC55-480B-B66A-E9C95223E5E6}" srcOrd="3" destOrd="0" presId="urn:microsoft.com/office/officeart/2005/8/layout/process4"/>
    <dgm:cxn modelId="{18F2291A-E36D-4331-AEA4-2A3B3A07A525}" type="presParOf" srcId="{116A9EFB-A86A-4CA3-9133-07B628DAF947}" destId="{9905088D-2434-4087-B89D-3DDAACFF0349}" srcOrd="4" destOrd="0" presId="urn:microsoft.com/office/officeart/2005/8/layout/process4"/>
    <dgm:cxn modelId="{85A6978F-B0F8-4434-9FB9-224646CBAC0E}" type="presParOf" srcId="{9905088D-2434-4087-B89D-3DDAACFF0349}" destId="{FE0AFA40-412A-4C25-954A-68EE12885F69}" srcOrd="0" destOrd="0" presId="urn:microsoft.com/office/officeart/2005/8/layout/process4"/>
    <dgm:cxn modelId="{47A13E9A-42D8-4BD8-B8B1-F42099B9EC76}" type="presParOf" srcId="{116A9EFB-A86A-4CA3-9133-07B628DAF947}" destId="{270A458B-BA12-4937-8FD5-FEC95524ECF5}" srcOrd="5" destOrd="0" presId="urn:microsoft.com/office/officeart/2005/8/layout/process4"/>
    <dgm:cxn modelId="{84D8FE7C-DD16-4427-A832-04EE9B4DD252}" type="presParOf" srcId="{116A9EFB-A86A-4CA3-9133-07B628DAF947}" destId="{026A8B6E-8DFA-4BDB-8479-97BFF9DB6FC2}" srcOrd="6" destOrd="0" presId="urn:microsoft.com/office/officeart/2005/8/layout/process4"/>
    <dgm:cxn modelId="{E3581092-A5F3-45A2-8994-9C168798FE40}" type="presParOf" srcId="{026A8B6E-8DFA-4BDB-8479-97BFF9DB6FC2}" destId="{59734F3B-7394-46BA-AE4A-483C6DC3A200}" srcOrd="0" destOrd="0" presId="urn:microsoft.com/office/officeart/2005/8/layout/process4"/>
    <dgm:cxn modelId="{E17A6837-53B7-4A72-919E-203BC0666191}" type="presParOf" srcId="{116A9EFB-A86A-4CA3-9133-07B628DAF947}" destId="{9E2282D7-4F31-4494-8DBA-AFA70748577E}" srcOrd="7" destOrd="0" presId="urn:microsoft.com/office/officeart/2005/8/layout/process4"/>
    <dgm:cxn modelId="{163EB76C-B068-435C-986B-F9409D2D773D}" type="presParOf" srcId="{116A9EFB-A86A-4CA3-9133-07B628DAF947}" destId="{B135BF86-5BF3-41C1-BA95-855A2B36DDAB}" srcOrd="8" destOrd="0" presId="urn:microsoft.com/office/officeart/2005/8/layout/process4"/>
    <dgm:cxn modelId="{DF1A3F03-433B-408F-804B-D0929EFE9A7E}" type="presParOf" srcId="{B135BF86-5BF3-41C1-BA95-855A2B36DDAB}" destId="{A361604C-1C2B-4E52-9BF8-F7691982C8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B001CB-187C-46E4-99BA-0955430A61A7}">
      <dsp:nvSpPr>
        <dsp:cNvPr id="0" name=""/>
        <dsp:cNvSpPr/>
      </dsp:nvSpPr>
      <dsp:spPr>
        <a:xfrm>
          <a:off x="7357" y="994565"/>
          <a:ext cx="1185639" cy="592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Структурированный</a:t>
          </a:r>
          <a:endParaRPr lang="ru-RU" sz="1600" kern="1200" dirty="0"/>
        </a:p>
      </dsp:txBody>
      <dsp:txXfrm>
        <a:off x="7357" y="994565"/>
        <a:ext cx="1185639" cy="592819"/>
      </dsp:txXfrm>
    </dsp:sp>
    <dsp:sp modelId="{7AC23284-A8B8-4786-AE60-55D8A96490AE}">
      <dsp:nvSpPr>
        <dsp:cNvPr id="0" name=""/>
        <dsp:cNvSpPr/>
      </dsp:nvSpPr>
      <dsp:spPr>
        <a:xfrm>
          <a:off x="125921" y="1587385"/>
          <a:ext cx="118563" cy="444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14"/>
              </a:lnTo>
              <a:lnTo>
                <a:pt x="118563" y="444614"/>
              </a:lnTo>
            </a:path>
          </a:pathLst>
        </a:custGeom>
        <a:noFill/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F715E-E701-49C1-AFD1-C13FDC3CCCB4}">
      <dsp:nvSpPr>
        <dsp:cNvPr id="0" name=""/>
        <dsp:cNvSpPr/>
      </dsp:nvSpPr>
      <dsp:spPr>
        <a:xfrm>
          <a:off x="244485" y="1735590"/>
          <a:ext cx="948511" cy="592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закрытый</a:t>
          </a:r>
          <a:endParaRPr lang="ru-RU" sz="1600" kern="1200" dirty="0"/>
        </a:p>
      </dsp:txBody>
      <dsp:txXfrm>
        <a:off x="244485" y="1735590"/>
        <a:ext cx="948511" cy="592819"/>
      </dsp:txXfrm>
    </dsp:sp>
    <dsp:sp modelId="{0A40A971-7A2D-4416-8A22-F3CEED1CB9D3}">
      <dsp:nvSpPr>
        <dsp:cNvPr id="0" name=""/>
        <dsp:cNvSpPr/>
      </dsp:nvSpPr>
      <dsp:spPr>
        <a:xfrm>
          <a:off x="125921" y="1587385"/>
          <a:ext cx="118563" cy="1185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639"/>
              </a:lnTo>
              <a:lnTo>
                <a:pt x="118563" y="1185639"/>
              </a:lnTo>
            </a:path>
          </a:pathLst>
        </a:custGeom>
        <a:noFill/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96235-60C1-4252-97C3-CFFCA1386001}">
      <dsp:nvSpPr>
        <dsp:cNvPr id="0" name=""/>
        <dsp:cNvSpPr/>
      </dsp:nvSpPr>
      <dsp:spPr>
        <a:xfrm>
          <a:off x="244485" y="2476614"/>
          <a:ext cx="948511" cy="592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открытый</a:t>
          </a:r>
          <a:endParaRPr lang="ru-RU" sz="1600" kern="1200" dirty="0"/>
        </a:p>
      </dsp:txBody>
      <dsp:txXfrm>
        <a:off x="244485" y="2476614"/>
        <a:ext cx="948511" cy="592819"/>
      </dsp:txXfrm>
    </dsp:sp>
    <dsp:sp modelId="{363A97C0-43A7-4A7A-8285-63C589FD38F4}">
      <dsp:nvSpPr>
        <dsp:cNvPr id="0" name=""/>
        <dsp:cNvSpPr/>
      </dsp:nvSpPr>
      <dsp:spPr>
        <a:xfrm>
          <a:off x="1489406" y="994565"/>
          <a:ext cx="1185639" cy="592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Неструктурированный</a:t>
          </a:r>
          <a:endParaRPr lang="ru-RU" sz="1600" kern="1200" dirty="0"/>
        </a:p>
      </dsp:txBody>
      <dsp:txXfrm>
        <a:off x="1489406" y="994565"/>
        <a:ext cx="1185639" cy="592819"/>
      </dsp:txXfrm>
    </dsp:sp>
    <dsp:sp modelId="{77DDBB2E-6CAF-43A2-B6AE-4B22665F64C8}">
      <dsp:nvSpPr>
        <dsp:cNvPr id="0" name=""/>
        <dsp:cNvSpPr/>
      </dsp:nvSpPr>
      <dsp:spPr>
        <a:xfrm>
          <a:off x="1607970" y="1587385"/>
          <a:ext cx="118563" cy="444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14"/>
              </a:lnTo>
              <a:lnTo>
                <a:pt x="118563" y="444614"/>
              </a:lnTo>
            </a:path>
          </a:pathLst>
        </a:custGeom>
        <a:noFill/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D55B8-06E2-4AE1-A665-8D1900E504CC}">
      <dsp:nvSpPr>
        <dsp:cNvPr id="0" name=""/>
        <dsp:cNvSpPr/>
      </dsp:nvSpPr>
      <dsp:spPr>
        <a:xfrm>
          <a:off x="1726534" y="1735590"/>
          <a:ext cx="948511" cy="592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закрытый</a:t>
          </a:r>
          <a:endParaRPr lang="ru-RU" sz="1600" kern="1200" dirty="0"/>
        </a:p>
      </dsp:txBody>
      <dsp:txXfrm>
        <a:off x="1726534" y="1735590"/>
        <a:ext cx="948511" cy="592819"/>
      </dsp:txXfrm>
    </dsp:sp>
    <dsp:sp modelId="{36CEAFDE-8927-4501-B7FF-754E16CE6572}">
      <dsp:nvSpPr>
        <dsp:cNvPr id="0" name=""/>
        <dsp:cNvSpPr/>
      </dsp:nvSpPr>
      <dsp:spPr>
        <a:xfrm>
          <a:off x="1607970" y="1587385"/>
          <a:ext cx="118563" cy="1185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639"/>
              </a:lnTo>
              <a:lnTo>
                <a:pt x="118563" y="1185639"/>
              </a:lnTo>
            </a:path>
          </a:pathLst>
        </a:custGeom>
        <a:noFill/>
        <a:ln w="254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0133E-76BC-47BB-829C-EC534197E4BF}">
      <dsp:nvSpPr>
        <dsp:cNvPr id="0" name=""/>
        <dsp:cNvSpPr/>
      </dsp:nvSpPr>
      <dsp:spPr>
        <a:xfrm>
          <a:off x="1726534" y="2476614"/>
          <a:ext cx="948511" cy="592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открытый</a:t>
          </a:r>
          <a:endParaRPr lang="ru-RU" sz="1600" kern="1200" dirty="0"/>
        </a:p>
      </dsp:txBody>
      <dsp:txXfrm>
        <a:off x="1726534" y="2476614"/>
        <a:ext cx="948511" cy="592819"/>
      </dsp:txXfrm>
    </dsp:sp>
    <dsp:sp modelId="{7EC473DD-A845-44B4-A028-A668D9DB763D}">
      <dsp:nvSpPr>
        <dsp:cNvPr id="0" name=""/>
        <dsp:cNvSpPr/>
      </dsp:nvSpPr>
      <dsp:spPr>
        <a:xfrm>
          <a:off x="2971455" y="994565"/>
          <a:ext cx="1185639" cy="1482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Диадная</a:t>
          </a:r>
          <a:r>
            <a:rPr lang="ru-RU" sz="1600" kern="1200" dirty="0" smtClean="0"/>
            <a:t> общность </a:t>
          </a:r>
          <a:endParaRPr lang="ru-RU" sz="1600" kern="1200" dirty="0"/>
        </a:p>
      </dsp:txBody>
      <dsp:txXfrm>
        <a:off x="2971455" y="994565"/>
        <a:ext cx="1185639" cy="1482055"/>
      </dsp:txXfrm>
    </dsp:sp>
    <dsp:sp modelId="{AE3AFCEE-C87F-4244-9691-315B6815B151}">
      <dsp:nvSpPr>
        <dsp:cNvPr id="0" name=""/>
        <dsp:cNvSpPr/>
      </dsp:nvSpPr>
      <dsp:spPr>
        <a:xfrm>
          <a:off x="4453504" y="994565"/>
          <a:ext cx="1185639" cy="1482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Общность-группа</a:t>
          </a:r>
          <a:endParaRPr lang="ru-RU" sz="1600" kern="1200" dirty="0"/>
        </a:p>
      </dsp:txBody>
      <dsp:txXfrm>
        <a:off x="4453504" y="994565"/>
        <a:ext cx="1185639" cy="1482055"/>
      </dsp:txXfrm>
    </dsp:sp>
    <dsp:sp modelId="{6089D251-2715-4F68-918D-E8D2084E1C09}">
      <dsp:nvSpPr>
        <dsp:cNvPr id="0" name=""/>
        <dsp:cNvSpPr/>
      </dsp:nvSpPr>
      <dsp:spPr>
        <a:xfrm>
          <a:off x="5935553" y="994565"/>
          <a:ext cx="1185639" cy="1448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Общность-через-посредника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5935553" y="994565"/>
        <a:ext cx="1185639" cy="1448483"/>
      </dsp:txXfrm>
    </dsp:sp>
    <dsp:sp modelId="{1FE04685-5145-46C1-B81C-433F7A3B8302}">
      <dsp:nvSpPr>
        <dsp:cNvPr id="0" name=""/>
        <dsp:cNvSpPr/>
      </dsp:nvSpPr>
      <dsp:spPr>
        <a:xfrm>
          <a:off x="7417603" y="994565"/>
          <a:ext cx="1185639" cy="14820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Общность-в-воображении</a:t>
          </a:r>
          <a:endParaRPr lang="ru-RU" sz="1600" kern="1200" dirty="0"/>
        </a:p>
      </dsp:txBody>
      <dsp:txXfrm>
        <a:off x="7417603" y="994565"/>
        <a:ext cx="1185639" cy="14820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28E0E6-2D42-42DF-9113-1949C2F0EDFB}">
      <dsp:nvSpPr>
        <dsp:cNvPr id="0" name=""/>
        <dsp:cNvSpPr/>
      </dsp:nvSpPr>
      <dsp:spPr>
        <a:xfrm>
          <a:off x="0" y="60325"/>
          <a:ext cx="7162800" cy="7195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развитие как детей, так и взрослых </a:t>
          </a:r>
          <a:endParaRPr lang="ru-RU" sz="3000" kern="1200" dirty="0"/>
        </a:p>
      </dsp:txBody>
      <dsp:txXfrm>
        <a:off x="0" y="60325"/>
        <a:ext cx="7162800" cy="719549"/>
      </dsp:txXfrm>
    </dsp:sp>
    <dsp:sp modelId="{CC6D1B9B-B422-4291-8B05-D17DAE9AC9D4}">
      <dsp:nvSpPr>
        <dsp:cNvPr id="0" name=""/>
        <dsp:cNvSpPr/>
      </dsp:nvSpPr>
      <dsp:spPr>
        <a:xfrm>
          <a:off x="0" y="866274"/>
          <a:ext cx="7162800" cy="719549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современность</a:t>
          </a:r>
          <a:endParaRPr lang="ru-RU" sz="3000" kern="1200" dirty="0"/>
        </a:p>
      </dsp:txBody>
      <dsp:txXfrm>
        <a:off x="0" y="866274"/>
        <a:ext cx="7162800" cy="719549"/>
      </dsp:txXfrm>
    </dsp:sp>
    <dsp:sp modelId="{60184DD5-408B-4875-9EFE-F69938765BE5}">
      <dsp:nvSpPr>
        <dsp:cNvPr id="0" name=""/>
        <dsp:cNvSpPr/>
      </dsp:nvSpPr>
      <dsp:spPr>
        <a:xfrm>
          <a:off x="0" y="1672224"/>
          <a:ext cx="7162800" cy="71954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разновозрастность </a:t>
          </a:r>
          <a:endParaRPr lang="ru-RU" sz="3000" kern="1200" dirty="0"/>
        </a:p>
      </dsp:txBody>
      <dsp:txXfrm>
        <a:off x="0" y="1672224"/>
        <a:ext cx="7162800" cy="719549"/>
      </dsp:txXfrm>
    </dsp:sp>
    <dsp:sp modelId="{E175E66F-4CBD-4787-B3C1-B2D02400D731}">
      <dsp:nvSpPr>
        <dsp:cNvPr id="0" name=""/>
        <dsp:cNvSpPr/>
      </dsp:nvSpPr>
      <dsp:spPr>
        <a:xfrm>
          <a:off x="0" y="2478175"/>
          <a:ext cx="7162800" cy="71954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взаимопонимание и доверие </a:t>
          </a:r>
          <a:endParaRPr lang="ru-RU" sz="3000" kern="1200" dirty="0"/>
        </a:p>
      </dsp:txBody>
      <dsp:txXfrm>
        <a:off x="0" y="2478175"/>
        <a:ext cx="7162800" cy="719549"/>
      </dsp:txXfrm>
    </dsp:sp>
    <dsp:sp modelId="{4411D9A8-DC5B-44B7-87BC-B22AF6782CA8}">
      <dsp:nvSpPr>
        <dsp:cNvPr id="0" name=""/>
        <dsp:cNvSpPr/>
      </dsp:nvSpPr>
      <dsp:spPr>
        <a:xfrm>
          <a:off x="0" y="3284125"/>
          <a:ext cx="7162800" cy="71954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самоосознание</a:t>
          </a:r>
          <a:endParaRPr lang="ru-RU" sz="3000" kern="1200" dirty="0"/>
        </a:p>
      </dsp:txBody>
      <dsp:txXfrm>
        <a:off x="0" y="3284125"/>
        <a:ext cx="7162800" cy="7195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499903-CF36-4D20-A212-2AB4F1ADA18F}">
      <dsp:nvSpPr>
        <dsp:cNvPr id="0" name=""/>
        <dsp:cNvSpPr/>
      </dsp:nvSpPr>
      <dsp:spPr>
        <a:xfrm>
          <a:off x="0" y="3467755"/>
          <a:ext cx="6096000" cy="5689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закрепление</a:t>
          </a:r>
          <a:endParaRPr lang="ru-RU" sz="2000" b="1" i="0" kern="1200" dirty="0"/>
        </a:p>
      </dsp:txBody>
      <dsp:txXfrm>
        <a:off x="0" y="3467755"/>
        <a:ext cx="6096000" cy="568914"/>
      </dsp:txXfrm>
    </dsp:sp>
    <dsp:sp modelId="{C195CE05-2250-4CB4-AAA8-42818ED7F538}">
      <dsp:nvSpPr>
        <dsp:cNvPr id="0" name=""/>
        <dsp:cNvSpPr/>
      </dsp:nvSpPr>
      <dsp:spPr>
        <a:xfrm rot="10800000">
          <a:off x="0" y="2601299"/>
          <a:ext cx="6096000" cy="874989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smtClean="0"/>
            <a:t>индивидуальная и групповая проектная деятельность</a:t>
          </a:r>
          <a:endParaRPr lang="ru-RU" sz="2000" b="1" i="0" kern="1200" dirty="0"/>
        </a:p>
      </dsp:txBody>
      <dsp:txXfrm rot="10800000">
        <a:off x="0" y="2601299"/>
        <a:ext cx="6096000" cy="874989"/>
      </dsp:txXfrm>
    </dsp:sp>
    <dsp:sp modelId="{FE0AFA40-412A-4C25-954A-68EE12885F69}">
      <dsp:nvSpPr>
        <dsp:cNvPr id="0" name=""/>
        <dsp:cNvSpPr/>
      </dsp:nvSpPr>
      <dsp:spPr>
        <a:xfrm rot="10800000">
          <a:off x="0" y="1734842"/>
          <a:ext cx="6096000" cy="874989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smtClean="0"/>
            <a:t>позиционирование</a:t>
          </a:r>
          <a:endParaRPr lang="ru-RU" sz="2000" b="1" i="0" kern="1200" dirty="0"/>
        </a:p>
      </dsp:txBody>
      <dsp:txXfrm rot="10800000">
        <a:off x="0" y="1734842"/>
        <a:ext cx="6096000" cy="874989"/>
      </dsp:txXfrm>
    </dsp:sp>
    <dsp:sp modelId="{59734F3B-7394-46BA-AE4A-483C6DC3A200}">
      <dsp:nvSpPr>
        <dsp:cNvPr id="0" name=""/>
        <dsp:cNvSpPr/>
      </dsp:nvSpPr>
      <dsp:spPr>
        <a:xfrm rot="10800000">
          <a:off x="0" y="868386"/>
          <a:ext cx="6096000" cy="874989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smtClean="0"/>
            <a:t>проблематизация</a:t>
          </a:r>
          <a:endParaRPr lang="ru-RU" sz="2000" b="1" i="0" kern="1200" dirty="0"/>
        </a:p>
      </dsp:txBody>
      <dsp:txXfrm rot="10800000">
        <a:off x="0" y="868386"/>
        <a:ext cx="6096000" cy="874989"/>
      </dsp:txXfrm>
    </dsp:sp>
    <dsp:sp modelId="{A361604C-1C2B-4E52-9BF8-F7691982C89F}">
      <dsp:nvSpPr>
        <dsp:cNvPr id="0" name=""/>
        <dsp:cNvSpPr/>
      </dsp:nvSpPr>
      <dsp:spPr>
        <a:xfrm rot="10800000">
          <a:off x="0" y="1930"/>
          <a:ext cx="6096000" cy="874989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эмоциональное и </a:t>
          </a:r>
          <a:r>
            <a:rPr lang="ru-RU" sz="2000" b="1" i="0" kern="1200" dirty="0" err="1" smtClean="0"/>
            <a:t>деятельностное</a:t>
          </a:r>
          <a:r>
            <a:rPr lang="ru-RU" sz="2000" b="1" i="0" kern="1200" dirty="0" smtClean="0"/>
            <a:t> включение участников</a:t>
          </a:r>
          <a:endParaRPr lang="ru-RU" sz="2000" b="1" i="0" kern="1200" dirty="0"/>
        </a:p>
      </dsp:txBody>
      <dsp:txXfrm rot="10800000">
        <a:off x="0" y="1930"/>
        <a:ext cx="6096000" cy="874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4822" y="76200"/>
            <a:ext cx="691057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Муниципальное автономное общеобразовательное учреждение</a:t>
            </a:r>
          </a:p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Средняя общеобразовательная школа №87</a:t>
            </a:r>
            <a:endParaRPr lang="ru-RU" sz="1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0800" y="1981200"/>
            <a:ext cx="6324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Воспитание для всех формирование воспитательного процесса для детско-взрослой общности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4648200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Подготовила: учитель начальных классов</a:t>
            </a:r>
          </a:p>
          <a:p>
            <a:pPr algn="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Рукавишникова А.В.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43400" y="1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«Учитель и ученик растут вместе...»    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                                        (Конфуций)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1143001"/>
            <a:ext cx="838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 широком социальном смысле 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воспитание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 — это передача накопленного опыта (знания, умения, способы мышления, нравственные, этические и правовые нормы) от старших поколений к младшим.</a:t>
            </a:r>
          </a:p>
          <a:p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 узком социальном смысле под 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воспитанием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 понимается направленное воздействие на человека со стороны общественных институтов с целью формирования у него определенных знаний, взглядов и убеждений, нравственных ценностей, политической ориентации, подготовки к жизни.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457201"/>
            <a:ext cx="81534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Общность – первое условие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воспитания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1676400"/>
            <a:ext cx="7848600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воспитывает мировоззрение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способствует взрослению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формирует отношение к культурным ценностям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формирует культуру досуга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способствует развитию способностей, новой культуры мышления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даёт возможность проявляться инициативам.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685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ДЕТСКО-ВЗРОСЛАЯ ОБЩНОСТЬ-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9600" y="1905000"/>
            <a:ext cx="7848600" cy="4038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2133600"/>
            <a:ext cx="701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  <a:cs typeface="Arial" pitchFamily="34" charset="0"/>
              </a:rPr>
              <a:t>первичная контактная группа детей и взрослых, проявляющая схожие потребности и интересы, осуществляющая пересечение ценностей и смыслов участников в совместной деятельности и общении, отражающую характер связей и отношений между участниками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28600" y="13970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133600" y="838200"/>
            <a:ext cx="4648200" cy="1066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Типы ДВО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457200"/>
            <a:ext cx="7162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Детско-взрослая общность является фактором воспитания и развития </a:t>
            </a:r>
            <a:r>
              <a:rPr lang="ru-RU" sz="2400" b="1" dirty="0" err="1" smtClean="0">
                <a:solidFill>
                  <a:srgbClr val="0070C0"/>
                </a:solidFill>
              </a:rPr>
              <a:t>субъектности</a:t>
            </a:r>
            <a:r>
              <a:rPr lang="ru-RU" sz="2400" b="1" dirty="0" smtClean="0">
                <a:solidFill>
                  <a:srgbClr val="0070C0"/>
                </a:solidFill>
              </a:rPr>
              <a:t>, если она: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1524000"/>
            <a:ext cx="7848600" cy="476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проявляет благоприятный подвижный баланс эмоциональных связей и рациональных отношений, характерный для событийной общности;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создает пространство для позиционного открытого взаимодействия участников, творческого самовыражения в позиции, в деятельности;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стимулирует индивидуальную и совместную рефлексию, актуализирующую и развивающую субъектные качества;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позиция взрослого в детско-взрослой общности выстроена в логике содействия.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685801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Основные принципы образовательной общности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990600" y="13970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2133600"/>
          <a:ext cx="6096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7200" y="685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Алгоритм педагогического содействия становлению и развитию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субъектности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в детско-взрослой общности включает следующие этапы: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221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Office Theme</vt:lpstr>
      <vt:lpstr>1_Office Theme</vt:lpstr>
      <vt:lpstr>2_Office Theme</vt:lpstr>
      <vt:lpstr>4_Office Theme</vt:lpstr>
      <vt:lpstr>5_Office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spctrs</dc:creator>
  <cp:lastModifiedBy>spctrs</cp:lastModifiedBy>
  <cp:revision>14</cp:revision>
  <dcterms:created xsi:type="dcterms:W3CDTF">2017-10-24T10:50:39Z</dcterms:created>
  <dcterms:modified xsi:type="dcterms:W3CDTF">2017-10-24T13:22:53Z</dcterms:modified>
</cp:coreProperties>
</file>