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68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3FF7AE-6CA7-4C4B-A25D-731A30F3CE27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B17A8A-C2C4-4023-88F3-37F887091021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Воспитательная среда школы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9890105-BB81-4EFE-8974-DB9E50E73B45}" type="parTrans" cxnId="{64F6F2A8-E5E4-4812-8689-3AD79B33B8BA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7DE1598A-5E6F-4C7A-8E27-E0ECFBCC991A}" type="sibTrans" cxnId="{64F6F2A8-E5E4-4812-8689-3AD79B33B8BA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26A47325-755A-47B6-B119-91085FDE8FC2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Внеклассная работа по предметам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BA44A28F-405B-4C05-93D8-821202903098}" type="parTrans" cxnId="{9447AAD8-902C-470E-873C-65955DA04D48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42BCC738-FB63-4D06-9984-82897AFF00C0}" type="sibTrans" cxnId="{9447AAD8-902C-470E-873C-65955DA04D48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24103C45-E86C-4B8B-8E89-CDE30B2C2B32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Кружки, секции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C9EE183-2EA4-4F7A-9F5A-FA57B65BC21F}" type="parTrans" cxnId="{D12F704A-E7EC-4C2C-8148-12C60CB4CBB8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5616AB54-591D-4376-88BB-E72F6F6CFA51}" type="sibTrans" cxnId="{D12F704A-E7EC-4C2C-8148-12C60CB4CBB8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A368C1F7-534A-4B11-9524-515D677682EE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Микроклимат школы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9117050-5EE3-4114-9508-EA58BC28FD97}" type="parTrans" cxnId="{0CE12E8C-107A-43E9-8D27-B5011C9DB026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753AE6B5-4E62-4B19-A2CA-54406662CDED}" type="sibTrans" cxnId="{0CE12E8C-107A-43E9-8D27-B5011C9DB026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5F2E87FA-C83E-463E-9A5C-011A93316E4D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Работа с детьми «группы риска»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EE9F5D5-CC60-44B9-B478-D83E22DC8A02}" type="parTrans" cxnId="{8EA0D1FB-5DB4-4CB3-894E-46A5F541E03D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0199CE54-6E38-49F2-83E8-9F67D3F5C4C7}" type="sibTrans" cxnId="{8EA0D1FB-5DB4-4CB3-894E-46A5F541E03D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654E0C19-6E6D-432F-8388-550125E05609}">
      <dgm:prSet phldrT="[Текст]"/>
      <dgm:spPr/>
      <dgm:t>
        <a:bodyPr/>
        <a:lstStyle/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3F066D4-FE47-46FB-9A13-FE8FDA0039A5}" type="parTrans" cxnId="{08B89341-1315-417A-AC83-1A5C9A6AAE70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43F50D97-60A0-429B-821A-1F386F09355E}" type="sibTrans" cxnId="{08B89341-1315-417A-AC83-1A5C9A6AAE70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3A4F4FB6-31E9-4BD0-808D-4D0BE988A541}">
      <dgm:prSet phldrT="[Текст]" custT="1"/>
      <dgm:spPr/>
      <dgm:t>
        <a:bodyPr/>
        <a:lstStyle/>
        <a:p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Психолого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– педагогическая служба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3F9C6179-5B45-4528-97D9-026934ADD666}" type="parTrans" cxnId="{8A60211C-E708-4A18-947D-B2C3D63B8ADE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7973AD01-78AD-44A4-93A6-684936A050E9}" type="sibTrans" cxnId="{8A60211C-E708-4A18-947D-B2C3D63B8ADE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33033DBC-AD64-4478-BF88-D8F353197EF2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Органы детского самоуправления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1FC84D2-7B5D-4C99-811A-41710891E1BD}" type="parTrans" cxnId="{ED656943-5D88-4267-9066-EE5BF3DFBF57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466A7019-341D-4B01-A136-ED256C2A4787}" type="sibTrans" cxnId="{ED656943-5D88-4267-9066-EE5BF3DFBF57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5863AC1D-5115-42BF-A09E-47A991E47C57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Воспитательные мероприятия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4D4681F-D825-4025-9B5A-860D8CEDF3D6}" type="parTrans" cxnId="{F55DD5FB-4ABF-4230-B604-AB042B65B862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AA4A0077-0465-4BC6-93D4-8A8D2E16AED7}" type="sibTrans" cxnId="{F55DD5FB-4ABF-4230-B604-AB042B65B862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5226A442-2029-4096-BFAB-029CAD093B16}" type="pres">
      <dgm:prSet presAssocID="{1B3FF7AE-6CA7-4C4B-A25D-731A30F3CE27}" presName="composite" presStyleCnt="0">
        <dgm:presLayoutVars>
          <dgm:chMax val="1"/>
          <dgm:dir/>
          <dgm:resizeHandles val="exact"/>
        </dgm:presLayoutVars>
      </dgm:prSet>
      <dgm:spPr/>
    </dgm:pt>
    <dgm:pt modelId="{F33117EA-C689-40AD-AF71-607ECABAB694}" type="pres">
      <dgm:prSet presAssocID="{1B3FF7AE-6CA7-4C4B-A25D-731A30F3CE27}" presName="radial" presStyleCnt="0">
        <dgm:presLayoutVars>
          <dgm:animLvl val="ctr"/>
        </dgm:presLayoutVars>
      </dgm:prSet>
      <dgm:spPr/>
    </dgm:pt>
    <dgm:pt modelId="{C585C681-303E-4F9C-A497-AD9822518EDC}" type="pres">
      <dgm:prSet presAssocID="{6DB17A8A-C2C4-4023-88F3-37F887091021}" presName="centerShape" presStyleLbl="vennNode1" presStyleIdx="0" presStyleCnt="8"/>
      <dgm:spPr/>
    </dgm:pt>
    <dgm:pt modelId="{BAD42443-AE2E-41ED-98DC-8418B51B75BD}" type="pres">
      <dgm:prSet presAssocID="{26A47325-755A-47B6-B119-91085FDE8FC2}" presName="node" presStyleLbl="vennNode1" presStyleIdx="1" presStyleCnt="8" custScaleX="134289" custScaleY="99832">
        <dgm:presLayoutVars>
          <dgm:bulletEnabled val="1"/>
        </dgm:presLayoutVars>
      </dgm:prSet>
      <dgm:spPr/>
    </dgm:pt>
    <dgm:pt modelId="{C6D0AFC4-2F3D-463E-8716-92CB1C828ACA}" type="pres">
      <dgm:prSet presAssocID="{24103C45-E86C-4B8B-8E89-CDE30B2C2B32}" presName="node" presStyleLbl="vennNode1" presStyleIdx="2" presStyleCnt="8" custScaleX="148195" custScaleY="97291">
        <dgm:presLayoutVars>
          <dgm:bulletEnabled val="1"/>
        </dgm:presLayoutVars>
      </dgm:prSet>
      <dgm:spPr/>
    </dgm:pt>
    <dgm:pt modelId="{44B1CB31-A3B0-4017-8B9A-9801B129A2EF}" type="pres">
      <dgm:prSet presAssocID="{A368C1F7-534A-4B11-9524-515D677682EE}" presName="node" presStyleLbl="vennNode1" presStyleIdx="3" presStyleCnt="8" custScaleX="138156" custScaleY="94470">
        <dgm:presLayoutVars>
          <dgm:bulletEnabled val="1"/>
        </dgm:presLayoutVars>
      </dgm:prSet>
      <dgm:spPr/>
    </dgm:pt>
    <dgm:pt modelId="{EA381C31-E378-4137-A2C1-4506001997FA}" type="pres">
      <dgm:prSet presAssocID="{5F2E87FA-C83E-463E-9A5C-011A93316E4D}" presName="node" presStyleLbl="vennNode1" presStyleIdx="4" presStyleCnt="8" custScaleX="120859" custScaleY="1056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5189D7-AFE5-4164-8D16-46037EDF3D8F}" type="pres">
      <dgm:prSet presAssocID="{3A4F4FB6-31E9-4BD0-808D-4D0BE988A541}" presName="node" presStyleLbl="vennNode1" presStyleIdx="5" presStyleCnt="8" custScaleX="118014" custScaleY="110355">
        <dgm:presLayoutVars>
          <dgm:bulletEnabled val="1"/>
        </dgm:presLayoutVars>
      </dgm:prSet>
      <dgm:spPr/>
    </dgm:pt>
    <dgm:pt modelId="{BEBD2EC2-5F95-4154-91DC-C138F4468B48}" type="pres">
      <dgm:prSet presAssocID="{33033DBC-AD64-4478-BF88-D8F353197EF2}" presName="node" presStyleLbl="vennNode1" presStyleIdx="6" presStyleCnt="8" custScaleX="136734" custScaleY="108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563664-DF9B-4CD1-92CC-924905A4F1E2}" type="pres">
      <dgm:prSet presAssocID="{5863AC1D-5115-42BF-A09E-47A991E47C57}" presName="node" presStyleLbl="vennNode1" presStyleIdx="7" presStyleCnt="8" custScaleX="146772" custScaleY="97375">
        <dgm:presLayoutVars>
          <dgm:bulletEnabled val="1"/>
        </dgm:presLayoutVars>
      </dgm:prSet>
      <dgm:spPr/>
    </dgm:pt>
  </dgm:ptLst>
  <dgm:cxnLst>
    <dgm:cxn modelId="{ED656943-5D88-4267-9066-EE5BF3DFBF57}" srcId="{6DB17A8A-C2C4-4023-88F3-37F887091021}" destId="{33033DBC-AD64-4478-BF88-D8F353197EF2}" srcOrd="5" destOrd="0" parTransId="{E1FC84D2-7B5D-4C99-811A-41710891E1BD}" sibTransId="{466A7019-341D-4B01-A136-ED256C2A4787}"/>
    <dgm:cxn modelId="{0CE12E8C-107A-43E9-8D27-B5011C9DB026}" srcId="{6DB17A8A-C2C4-4023-88F3-37F887091021}" destId="{A368C1F7-534A-4B11-9524-515D677682EE}" srcOrd="2" destOrd="0" parTransId="{99117050-5EE3-4114-9508-EA58BC28FD97}" sibTransId="{753AE6B5-4E62-4B19-A2CA-54406662CDED}"/>
    <dgm:cxn modelId="{64F6F2A8-E5E4-4812-8689-3AD79B33B8BA}" srcId="{1B3FF7AE-6CA7-4C4B-A25D-731A30F3CE27}" destId="{6DB17A8A-C2C4-4023-88F3-37F887091021}" srcOrd="0" destOrd="0" parTransId="{19890105-BB81-4EFE-8974-DB9E50E73B45}" sibTransId="{7DE1598A-5E6F-4C7A-8E27-E0ECFBCC991A}"/>
    <dgm:cxn modelId="{2C7D63F5-074B-4755-BA18-DD684CFF2E2C}" type="presOf" srcId="{5F2E87FA-C83E-463E-9A5C-011A93316E4D}" destId="{EA381C31-E378-4137-A2C1-4506001997FA}" srcOrd="0" destOrd="0" presId="urn:microsoft.com/office/officeart/2005/8/layout/radial3"/>
    <dgm:cxn modelId="{3EEE193E-B67D-45E7-AFF4-D6D79B4903E2}" type="presOf" srcId="{1B3FF7AE-6CA7-4C4B-A25D-731A30F3CE27}" destId="{5226A442-2029-4096-BFAB-029CAD093B16}" srcOrd="0" destOrd="0" presId="urn:microsoft.com/office/officeart/2005/8/layout/radial3"/>
    <dgm:cxn modelId="{D12F704A-E7EC-4C2C-8148-12C60CB4CBB8}" srcId="{6DB17A8A-C2C4-4023-88F3-37F887091021}" destId="{24103C45-E86C-4B8B-8E89-CDE30B2C2B32}" srcOrd="1" destOrd="0" parTransId="{6C9EE183-2EA4-4F7A-9F5A-FA57B65BC21F}" sibTransId="{5616AB54-591D-4376-88BB-E72F6F6CFA51}"/>
    <dgm:cxn modelId="{08B89341-1315-417A-AC83-1A5C9A6AAE70}" srcId="{1B3FF7AE-6CA7-4C4B-A25D-731A30F3CE27}" destId="{654E0C19-6E6D-432F-8388-550125E05609}" srcOrd="1" destOrd="0" parTransId="{E3F066D4-FE47-46FB-9A13-FE8FDA0039A5}" sibTransId="{43F50D97-60A0-429B-821A-1F386F09355E}"/>
    <dgm:cxn modelId="{5A2243CB-3591-41ED-A9BD-1FA3C7C358EB}" type="presOf" srcId="{5863AC1D-5115-42BF-A09E-47A991E47C57}" destId="{CE563664-DF9B-4CD1-92CC-924905A4F1E2}" srcOrd="0" destOrd="0" presId="urn:microsoft.com/office/officeart/2005/8/layout/radial3"/>
    <dgm:cxn modelId="{4045CCDC-F007-4E17-9BB7-F80DDBAA504C}" type="presOf" srcId="{A368C1F7-534A-4B11-9524-515D677682EE}" destId="{44B1CB31-A3B0-4017-8B9A-9801B129A2EF}" srcOrd="0" destOrd="0" presId="urn:microsoft.com/office/officeart/2005/8/layout/radial3"/>
    <dgm:cxn modelId="{C00061A0-B09E-4A70-8DDB-6186499621D0}" type="presOf" srcId="{6DB17A8A-C2C4-4023-88F3-37F887091021}" destId="{C585C681-303E-4F9C-A497-AD9822518EDC}" srcOrd="0" destOrd="0" presId="urn:microsoft.com/office/officeart/2005/8/layout/radial3"/>
    <dgm:cxn modelId="{F55DD5FB-4ABF-4230-B604-AB042B65B862}" srcId="{6DB17A8A-C2C4-4023-88F3-37F887091021}" destId="{5863AC1D-5115-42BF-A09E-47A991E47C57}" srcOrd="6" destOrd="0" parTransId="{94D4681F-D825-4025-9B5A-860D8CEDF3D6}" sibTransId="{AA4A0077-0465-4BC6-93D4-8A8D2E16AED7}"/>
    <dgm:cxn modelId="{CDD9362D-4367-45B3-B23C-0FD4797419E2}" type="presOf" srcId="{33033DBC-AD64-4478-BF88-D8F353197EF2}" destId="{BEBD2EC2-5F95-4154-91DC-C138F4468B48}" srcOrd="0" destOrd="0" presId="urn:microsoft.com/office/officeart/2005/8/layout/radial3"/>
    <dgm:cxn modelId="{0EF58F99-82AE-4B46-989C-9DF64920AEF4}" type="presOf" srcId="{26A47325-755A-47B6-B119-91085FDE8FC2}" destId="{BAD42443-AE2E-41ED-98DC-8418B51B75BD}" srcOrd="0" destOrd="0" presId="urn:microsoft.com/office/officeart/2005/8/layout/radial3"/>
    <dgm:cxn modelId="{9447AAD8-902C-470E-873C-65955DA04D48}" srcId="{6DB17A8A-C2C4-4023-88F3-37F887091021}" destId="{26A47325-755A-47B6-B119-91085FDE8FC2}" srcOrd="0" destOrd="0" parTransId="{BA44A28F-405B-4C05-93D8-821202903098}" sibTransId="{42BCC738-FB63-4D06-9984-82897AFF00C0}"/>
    <dgm:cxn modelId="{8A60211C-E708-4A18-947D-B2C3D63B8ADE}" srcId="{6DB17A8A-C2C4-4023-88F3-37F887091021}" destId="{3A4F4FB6-31E9-4BD0-808D-4D0BE988A541}" srcOrd="4" destOrd="0" parTransId="{3F9C6179-5B45-4528-97D9-026934ADD666}" sibTransId="{7973AD01-78AD-44A4-93A6-684936A050E9}"/>
    <dgm:cxn modelId="{8EA0D1FB-5DB4-4CB3-894E-46A5F541E03D}" srcId="{6DB17A8A-C2C4-4023-88F3-37F887091021}" destId="{5F2E87FA-C83E-463E-9A5C-011A93316E4D}" srcOrd="3" destOrd="0" parTransId="{6EE9F5D5-CC60-44B9-B478-D83E22DC8A02}" sibTransId="{0199CE54-6E38-49F2-83E8-9F67D3F5C4C7}"/>
    <dgm:cxn modelId="{50635E0D-2311-445E-B313-39F51F486958}" type="presOf" srcId="{24103C45-E86C-4B8B-8E89-CDE30B2C2B32}" destId="{C6D0AFC4-2F3D-463E-8716-92CB1C828ACA}" srcOrd="0" destOrd="0" presId="urn:microsoft.com/office/officeart/2005/8/layout/radial3"/>
    <dgm:cxn modelId="{086FC034-6127-465F-B9CD-909C93CAF28D}" type="presOf" srcId="{3A4F4FB6-31E9-4BD0-808D-4D0BE988A541}" destId="{8D5189D7-AFE5-4164-8D16-46037EDF3D8F}" srcOrd="0" destOrd="0" presId="urn:microsoft.com/office/officeart/2005/8/layout/radial3"/>
    <dgm:cxn modelId="{CC8CEFCD-1A85-43ED-A71C-CF3A8FFCCA6C}" type="presParOf" srcId="{5226A442-2029-4096-BFAB-029CAD093B16}" destId="{F33117EA-C689-40AD-AF71-607ECABAB694}" srcOrd="0" destOrd="0" presId="urn:microsoft.com/office/officeart/2005/8/layout/radial3"/>
    <dgm:cxn modelId="{CBE08744-2918-47B5-AF88-3D6D90B6977B}" type="presParOf" srcId="{F33117EA-C689-40AD-AF71-607ECABAB694}" destId="{C585C681-303E-4F9C-A497-AD9822518EDC}" srcOrd="0" destOrd="0" presId="urn:microsoft.com/office/officeart/2005/8/layout/radial3"/>
    <dgm:cxn modelId="{A34510E2-92BE-4AB4-8658-DACCFD6BF888}" type="presParOf" srcId="{F33117EA-C689-40AD-AF71-607ECABAB694}" destId="{BAD42443-AE2E-41ED-98DC-8418B51B75BD}" srcOrd="1" destOrd="0" presId="urn:microsoft.com/office/officeart/2005/8/layout/radial3"/>
    <dgm:cxn modelId="{3B2BAFC1-530D-4F70-BE5E-645A154F84D3}" type="presParOf" srcId="{F33117EA-C689-40AD-AF71-607ECABAB694}" destId="{C6D0AFC4-2F3D-463E-8716-92CB1C828ACA}" srcOrd="2" destOrd="0" presId="urn:microsoft.com/office/officeart/2005/8/layout/radial3"/>
    <dgm:cxn modelId="{6286C998-89CB-411F-92F9-1226A6DC4E1A}" type="presParOf" srcId="{F33117EA-C689-40AD-AF71-607ECABAB694}" destId="{44B1CB31-A3B0-4017-8B9A-9801B129A2EF}" srcOrd="3" destOrd="0" presId="urn:microsoft.com/office/officeart/2005/8/layout/radial3"/>
    <dgm:cxn modelId="{259A15F8-F6B4-4FED-9303-16CC28A6F44E}" type="presParOf" srcId="{F33117EA-C689-40AD-AF71-607ECABAB694}" destId="{EA381C31-E378-4137-A2C1-4506001997FA}" srcOrd="4" destOrd="0" presId="urn:microsoft.com/office/officeart/2005/8/layout/radial3"/>
    <dgm:cxn modelId="{A1E00F3C-12B5-4D16-A954-AA0BD1E39E6D}" type="presParOf" srcId="{F33117EA-C689-40AD-AF71-607ECABAB694}" destId="{8D5189D7-AFE5-4164-8D16-46037EDF3D8F}" srcOrd="5" destOrd="0" presId="urn:microsoft.com/office/officeart/2005/8/layout/radial3"/>
    <dgm:cxn modelId="{00283CB0-715C-48E8-B556-76A535A4DB24}" type="presParOf" srcId="{F33117EA-C689-40AD-AF71-607ECABAB694}" destId="{BEBD2EC2-5F95-4154-91DC-C138F4468B48}" srcOrd="6" destOrd="0" presId="urn:microsoft.com/office/officeart/2005/8/layout/radial3"/>
    <dgm:cxn modelId="{A85ED77D-4FF7-46D7-B1A6-EF31AAB6A3E4}" type="presParOf" srcId="{F33117EA-C689-40AD-AF71-607ECABAB694}" destId="{CE563664-DF9B-4CD1-92CC-924905A4F1E2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28D88B-708C-477F-9FCB-A0C5D205F85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2DDF2C-B631-4B1A-8D0A-2A65C70D176B}">
      <dgm:prSet phldrT="[Текст]"/>
      <dgm:spPr/>
      <dgm:t>
        <a:bodyPr/>
        <a:lstStyle/>
        <a:p>
          <a:r>
            <a:rPr lang="ru-RU" dirty="0" smtClean="0"/>
            <a:t>Предоставляет объективные данные об уровне адаптации школьников к воспитывающей среде</a:t>
          </a:r>
          <a:endParaRPr lang="ru-RU" dirty="0"/>
        </a:p>
      </dgm:t>
    </dgm:pt>
    <dgm:pt modelId="{9DD1038E-D96D-4E53-9795-72F6A9FD1C03}" type="parTrans" cxnId="{21FB9C70-A070-424F-ABF1-6CE0BB66EB56}">
      <dgm:prSet/>
      <dgm:spPr/>
      <dgm:t>
        <a:bodyPr/>
        <a:lstStyle/>
        <a:p>
          <a:endParaRPr lang="ru-RU"/>
        </a:p>
      </dgm:t>
    </dgm:pt>
    <dgm:pt modelId="{BD68B73C-19FB-418C-BAE1-E28DDCB5EB32}" type="sibTrans" cxnId="{21FB9C70-A070-424F-ABF1-6CE0BB66EB56}">
      <dgm:prSet/>
      <dgm:spPr/>
      <dgm:t>
        <a:bodyPr/>
        <a:lstStyle/>
        <a:p>
          <a:endParaRPr lang="ru-RU"/>
        </a:p>
      </dgm:t>
    </dgm:pt>
    <dgm:pt modelId="{3A564E0C-D1E4-4DA6-A949-F9EC657A93B3}">
      <dgm:prSet/>
      <dgm:spPr/>
      <dgm:t>
        <a:bodyPr/>
        <a:lstStyle/>
        <a:p>
          <a:r>
            <a:rPr lang="ru-RU" dirty="0" smtClean="0"/>
            <a:t>Выявляет и активизирует возможности субъектов, включенных в воспитывающую среду общеобразовательной школы </a:t>
          </a:r>
          <a:endParaRPr lang="ru-RU" dirty="0"/>
        </a:p>
      </dgm:t>
    </dgm:pt>
    <dgm:pt modelId="{F8BD58B9-7661-4EF0-89F3-EBAE6A2B0B55}" type="parTrans" cxnId="{95C8C8B3-B968-4CC2-BCA1-B16E3B703EC2}">
      <dgm:prSet/>
      <dgm:spPr/>
      <dgm:t>
        <a:bodyPr/>
        <a:lstStyle/>
        <a:p>
          <a:endParaRPr lang="ru-RU"/>
        </a:p>
      </dgm:t>
    </dgm:pt>
    <dgm:pt modelId="{DB8D183C-CC28-45BB-8CB6-73A211DB5D8D}" type="sibTrans" cxnId="{95C8C8B3-B968-4CC2-BCA1-B16E3B703EC2}">
      <dgm:prSet/>
      <dgm:spPr/>
      <dgm:t>
        <a:bodyPr/>
        <a:lstStyle/>
        <a:p>
          <a:endParaRPr lang="ru-RU"/>
        </a:p>
      </dgm:t>
    </dgm:pt>
    <dgm:pt modelId="{563D1642-408D-4486-921D-8514A5B03E86}">
      <dgm:prSet/>
      <dgm:spPr/>
      <dgm:t>
        <a:bodyPr/>
        <a:lstStyle/>
        <a:p>
          <a:r>
            <a:rPr lang="ru-RU" dirty="0" smtClean="0"/>
            <a:t>Сотрудничество школы с родителями</a:t>
          </a:r>
          <a:endParaRPr lang="ru-RU" dirty="0"/>
        </a:p>
      </dgm:t>
    </dgm:pt>
    <dgm:pt modelId="{708C1B33-81B6-494B-9F9B-3820EE1CBF39}" type="parTrans" cxnId="{CC5B9FE1-E3AB-4FDF-8D49-73B0FD73F24A}">
      <dgm:prSet/>
      <dgm:spPr/>
      <dgm:t>
        <a:bodyPr/>
        <a:lstStyle/>
        <a:p>
          <a:endParaRPr lang="ru-RU"/>
        </a:p>
      </dgm:t>
    </dgm:pt>
    <dgm:pt modelId="{6EC846F3-D9C2-45F2-A84A-C9F2C996BD2B}" type="sibTrans" cxnId="{CC5B9FE1-E3AB-4FDF-8D49-73B0FD73F24A}">
      <dgm:prSet/>
      <dgm:spPr/>
      <dgm:t>
        <a:bodyPr/>
        <a:lstStyle/>
        <a:p>
          <a:endParaRPr lang="ru-RU"/>
        </a:p>
      </dgm:t>
    </dgm:pt>
    <dgm:pt modelId="{F3CC7CB8-F219-4799-883A-B622E6B5DCDF}" type="pres">
      <dgm:prSet presAssocID="{1628D88B-708C-477F-9FCB-A0C5D205F85B}" presName="diagram" presStyleCnt="0">
        <dgm:presLayoutVars>
          <dgm:dir/>
          <dgm:resizeHandles val="exact"/>
        </dgm:presLayoutVars>
      </dgm:prSet>
      <dgm:spPr/>
    </dgm:pt>
    <dgm:pt modelId="{65FE8C79-D3F1-4B1E-8ADB-78797B358104}" type="pres">
      <dgm:prSet presAssocID="{4F2DDF2C-B631-4B1A-8D0A-2A65C70D176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333D72-36FA-4141-B2FA-E3DF2AC1D0AE}" type="pres">
      <dgm:prSet presAssocID="{BD68B73C-19FB-418C-BAE1-E28DDCB5EB32}" presName="sibTrans" presStyleCnt="0"/>
      <dgm:spPr/>
    </dgm:pt>
    <dgm:pt modelId="{04CECCD2-2771-4EF0-8539-7276B7149281}" type="pres">
      <dgm:prSet presAssocID="{3A564E0C-D1E4-4DA6-A949-F9EC657A93B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696AC1-8C7D-4D97-9A6B-DDA49C081D68}" type="pres">
      <dgm:prSet presAssocID="{DB8D183C-CC28-45BB-8CB6-73A211DB5D8D}" presName="sibTrans" presStyleCnt="0"/>
      <dgm:spPr/>
    </dgm:pt>
    <dgm:pt modelId="{E4548CBA-99FC-4599-BA06-39B1FCB6985D}" type="pres">
      <dgm:prSet presAssocID="{563D1642-408D-4486-921D-8514A5B03E8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FB9C70-A070-424F-ABF1-6CE0BB66EB56}" srcId="{1628D88B-708C-477F-9FCB-A0C5D205F85B}" destId="{4F2DDF2C-B631-4B1A-8D0A-2A65C70D176B}" srcOrd="0" destOrd="0" parTransId="{9DD1038E-D96D-4E53-9795-72F6A9FD1C03}" sibTransId="{BD68B73C-19FB-418C-BAE1-E28DDCB5EB32}"/>
    <dgm:cxn modelId="{3195F0BD-C36D-4414-94CD-6D6E01258196}" type="presOf" srcId="{3A564E0C-D1E4-4DA6-A949-F9EC657A93B3}" destId="{04CECCD2-2771-4EF0-8539-7276B7149281}" srcOrd="0" destOrd="0" presId="urn:microsoft.com/office/officeart/2005/8/layout/default"/>
    <dgm:cxn modelId="{CC5B9FE1-E3AB-4FDF-8D49-73B0FD73F24A}" srcId="{1628D88B-708C-477F-9FCB-A0C5D205F85B}" destId="{563D1642-408D-4486-921D-8514A5B03E86}" srcOrd="2" destOrd="0" parTransId="{708C1B33-81B6-494B-9F9B-3820EE1CBF39}" sibTransId="{6EC846F3-D9C2-45F2-A84A-C9F2C996BD2B}"/>
    <dgm:cxn modelId="{BF0620D2-F6C8-45D4-B50A-1BB43B89584A}" type="presOf" srcId="{563D1642-408D-4486-921D-8514A5B03E86}" destId="{E4548CBA-99FC-4599-BA06-39B1FCB6985D}" srcOrd="0" destOrd="0" presId="urn:microsoft.com/office/officeart/2005/8/layout/default"/>
    <dgm:cxn modelId="{F58862B7-F92A-4D9D-91D9-14D83B8BC4D8}" type="presOf" srcId="{4F2DDF2C-B631-4B1A-8D0A-2A65C70D176B}" destId="{65FE8C79-D3F1-4B1E-8ADB-78797B358104}" srcOrd="0" destOrd="0" presId="urn:microsoft.com/office/officeart/2005/8/layout/default"/>
    <dgm:cxn modelId="{16B1908E-C276-4F62-A764-0DE28AE214A4}" type="presOf" srcId="{1628D88B-708C-477F-9FCB-A0C5D205F85B}" destId="{F3CC7CB8-F219-4799-883A-B622E6B5DCDF}" srcOrd="0" destOrd="0" presId="urn:microsoft.com/office/officeart/2005/8/layout/default"/>
    <dgm:cxn modelId="{95C8C8B3-B968-4CC2-BCA1-B16E3B703EC2}" srcId="{1628D88B-708C-477F-9FCB-A0C5D205F85B}" destId="{3A564E0C-D1E4-4DA6-A949-F9EC657A93B3}" srcOrd="1" destOrd="0" parTransId="{F8BD58B9-7661-4EF0-89F3-EBAE6A2B0B55}" sibTransId="{DB8D183C-CC28-45BB-8CB6-73A211DB5D8D}"/>
    <dgm:cxn modelId="{E0F422F3-FE8F-423A-87FB-C614D7AB015E}" type="presParOf" srcId="{F3CC7CB8-F219-4799-883A-B622E6B5DCDF}" destId="{65FE8C79-D3F1-4B1E-8ADB-78797B358104}" srcOrd="0" destOrd="0" presId="urn:microsoft.com/office/officeart/2005/8/layout/default"/>
    <dgm:cxn modelId="{B3249D85-4F23-4B4B-B19F-B23E2FC4B054}" type="presParOf" srcId="{F3CC7CB8-F219-4799-883A-B622E6B5DCDF}" destId="{42333D72-36FA-4141-B2FA-E3DF2AC1D0AE}" srcOrd="1" destOrd="0" presId="urn:microsoft.com/office/officeart/2005/8/layout/default"/>
    <dgm:cxn modelId="{70725912-C201-4913-B0FA-88F3823C2774}" type="presParOf" srcId="{F3CC7CB8-F219-4799-883A-B622E6B5DCDF}" destId="{04CECCD2-2771-4EF0-8539-7276B7149281}" srcOrd="2" destOrd="0" presId="urn:microsoft.com/office/officeart/2005/8/layout/default"/>
    <dgm:cxn modelId="{8CBC4038-0E77-46FD-B667-D78A897CDE28}" type="presParOf" srcId="{F3CC7CB8-F219-4799-883A-B622E6B5DCDF}" destId="{65696AC1-8C7D-4D97-9A6B-DDA49C081D68}" srcOrd="3" destOrd="0" presId="urn:microsoft.com/office/officeart/2005/8/layout/default"/>
    <dgm:cxn modelId="{87F58B99-BBBB-4F42-90F4-8709C37D2057}" type="presParOf" srcId="{F3CC7CB8-F219-4799-883A-B622E6B5DCDF}" destId="{E4548CBA-99FC-4599-BA06-39B1FCB6985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85C681-303E-4F9C-A497-AD9822518EDC}">
      <dsp:nvSpPr>
        <dsp:cNvPr id="0" name=""/>
        <dsp:cNvSpPr/>
      </dsp:nvSpPr>
      <dsp:spPr>
        <a:xfrm>
          <a:off x="2319749" y="1178729"/>
          <a:ext cx="2910993" cy="291099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Воспитательная среда школы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19749" y="1178729"/>
        <a:ext cx="2910993" cy="2910993"/>
      </dsp:txXfrm>
    </dsp:sp>
    <dsp:sp modelId="{BAD42443-AE2E-41ED-98DC-8418B51B75BD}">
      <dsp:nvSpPr>
        <dsp:cNvPr id="0" name=""/>
        <dsp:cNvSpPr/>
      </dsp:nvSpPr>
      <dsp:spPr>
        <a:xfrm>
          <a:off x="2797959" y="10905"/>
          <a:ext cx="1954571" cy="14530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Внеклассная работа по предметам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97959" y="10905"/>
        <a:ext cx="1954571" cy="1453051"/>
      </dsp:txXfrm>
    </dsp:sp>
    <dsp:sp modelId="{C6D0AFC4-2F3D-463E-8716-92CB1C828ACA}">
      <dsp:nvSpPr>
        <dsp:cNvPr id="0" name=""/>
        <dsp:cNvSpPr/>
      </dsp:nvSpPr>
      <dsp:spPr>
        <a:xfrm>
          <a:off x="4179733" y="743560"/>
          <a:ext cx="2156973" cy="141606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Кружки, секции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79733" y="743560"/>
        <a:ext cx="2156973" cy="1416067"/>
      </dsp:txXfrm>
    </dsp:sp>
    <dsp:sp modelId="{44B1CB31-A3B0-4017-8B9A-9801B129A2EF}">
      <dsp:nvSpPr>
        <dsp:cNvPr id="0" name=""/>
        <dsp:cNvSpPr/>
      </dsp:nvSpPr>
      <dsp:spPr>
        <a:xfrm>
          <a:off x="4619056" y="2368799"/>
          <a:ext cx="2010855" cy="13750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Микроклимат школы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19056" y="2368799"/>
        <a:ext cx="2010855" cy="1375007"/>
      </dsp:txXfrm>
    </dsp:sp>
    <dsp:sp modelId="{EA381C31-E378-4137-A2C1-4506001997FA}">
      <dsp:nvSpPr>
        <dsp:cNvPr id="0" name=""/>
        <dsp:cNvSpPr/>
      </dsp:nvSpPr>
      <dsp:spPr>
        <a:xfrm>
          <a:off x="3718685" y="3574401"/>
          <a:ext cx="1759098" cy="15375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Работа с детьми «группы риска»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18685" y="3574401"/>
        <a:ext cx="1759098" cy="1537557"/>
      </dsp:txXfrm>
    </dsp:sp>
    <dsp:sp modelId="{8D5189D7-AFE5-4164-8D16-46037EDF3D8F}">
      <dsp:nvSpPr>
        <dsp:cNvPr id="0" name=""/>
        <dsp:cNvSpPr/>
      </dsp:nvSpPr>
      <dsp:spPr>
        <a:xfrm>
          <a:off x="2093412" y="3540073"/>
          <a:ext cx="1717689" cy="16062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Психолого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– педагогическая служба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93412" y="3540073"/>
        <a:ext cx="1717689" cy="1606213"/>
      </dsp:txXfrm>
    </dsp:sp>
    <dsp:sp modelId="{BEBD2EC2-5F95-4154-91DC-C138F4468B48}">
      <dsp:nvSpPr>
        <dsp:cNvPr id="0" name=""/>
        <dsp:cNvSpPr/>
      </dsp:nvSpPr>
      <dsp:spPr>
        <a:xfrm>
          <a:off x="930927" y="2265968"/>
          <a:ext cx="1990158" cy="15806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Органы детского самоуправления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30927" y="2265968"/>
        <a:ext cx="1990158" cy="1580669"/>
      </dsp:txXfrm>
    </dsp:sp>
    <dsp:sp modelId="{CE563664-DF9B-4CD1-92CC-924905A4F1E2}">
      <dsp:nvSpPr>
        <dsp:cNvPr id="0" name=""/>
        <dsp:cNvSpPr/>
      </dsp:nvSpPr>
      <dsp:spPr>
        <a:xfrm>
          <a:off x="1224140" y="742948"/>
          <a:ext cx="2136261" cy="14172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Воспитательные мероприятия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24140" y="742948"/>
        <a:ext cx="2136261" cy="14172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FE8C79-D3F1-4B1E-8ADB-78797B358104}">
      <dsp:nvSpPr>
        <dsp:cNvPr id="0" name=""/>
        <dsp:cNvSpPr/>
      </dsp:nvSpPr>
      <dsp:spPr>
        <a:xfrm>
          <a:off x="537324" y="21"/>
          <a:ext cx="2437161" cy="1462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Предоставляет объективные данные об уровне адаптации школьников к воспитывающей среде</a:t>
          </a:r>
          <a:endParaRPr lang="ru-RU" sz="1500" kern="1200" dirty="0"/>
        </a:p>
      </dsp:txBody>
      <dsp:txXfrm>
        <a:off x="537324" y="21"/>
        <a:ext cx="2437161" cy="1462296"/>
      </dsp:txXfrm>
    </dsp:sp>
    <dsp:sp modelId="{04CECCD2-2771-4EF0-8539-7276B7149281}">
      <dsp:nvSpPr>
        <dsp:cNvPr id="0" name=""/>
        <dsp:cNvSpPr/>
      </dsp:nvSpPr>
      <dsp:spPr>
        <a:xfrm>
          <a:off x="3218202" y="21"/>
          <a:ext cx="2437161" cy="1462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Выявляет и активизирует возможности субъектов, включенных в воспитывающую среду общеобразовательной школы </a:t>
          </a:r>
          <a:endParaRPr lang="ru-RU" sz="1500" kern="1200" dirty="0"/>
        </a:p>
      </dsp:txBody>
      <dsp:txXfrm>
        <a:off x="3218202" y="21"/>
        <a:ext cx="2437161" cy="1462296"/>
      </dsp:txXfrm>
    </dsp:sp>
    <dsp:sp modelId="{E4548CBA-99FC-4599-BA06-39B1FCB6985D}">
      <dsp:nvSpPr>
        <dsp:cNvPr id="0" name=""/>
        <dsp:cNvSpPr/>
      </dsp:nvSpPr>
      <dsp:spPr>
        <a:xfrm>
          <a:off x="1877763" y="1706034"/>
          <a:ext cx="2437161" cy="1462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Сотрудничество школы с родителями</a:t>
          </a:r>
          <a:endParaRPr lang="ru-RU" sz="1500" kern="1200" dirty="0"/>
        </a:p>
      </dsp:txBody>
      <dsp:txXfrm>
        <a:off x="1877763" y="1706034"/>
        <a:ext cx="2437161" cy="1462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844824"/>
            <a:ext cx="8458200" cy="1470025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Организация ценностной воспитательной среды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0112" y="5949280"/>
            <a:ext cx="3563888" cy="90872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Кирпищикова О.В.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МАОУ «СОШ № 87»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2080"/>
            <a:ext cx="8229600" cy="23088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Воспитывающая среда школы рассматривается как совокупность окружающих ребенка  социально ценностных обстоятельств, влияющих на его личностное развитие и содействующих его вхождению в современную культуру.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://images.myshared.ru/4/190924/slide_2.jpg"/>
          <p:cNvPicPr>
            <a:picLocks noChangeAspect="1" noChangeArrowheads="1"/>
          </p:cNvPicPr>
          <p:nvPr/>
        </p:nvPicPr>
        <p:blipFill>
          <a:blip r:embed="rId2" cstate="print"/>
          <a:srcRect l="17010" t="23940" r="18731" b="11801"/>
          <a:stretch>
            <a:fillRect/>
          </a:stretch>
        </p:blipFill>
        <p:spPr bwMode="auto">
          <a:xfrm>
            <a:off x="2483768" y="3429000"/>
            <a:ext cx="4104456" cy="30783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ds04.infourok.ru/uploads/ex/0e15/00026b8c-5f7fa070/img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В среде далеко не всегда созданы соответствующие условия, в которых индивид может развиваться как полноценный и полноправный член общества и одновременно сохранять свою индивидуальность, уникальность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Поэтому современная ситуация обусловливает необходимость пересмотра не только общих подходов к организации воспитания в целом (и в школьной системе в частности), но и поиск актуальных методов и средств, способствующих организации воспитывающей среды на базе общеобразовательной школы. 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Внутренняя воспитательная среда школы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971600" y="1584176"/>
          <a:ext cx="7560840" cy="515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воспитывающей среды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547664" y="1628800"/>
          <a:ext cx="6192688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5180999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учебном процессе уточнены содержание и сущность активности школьников и воспитывающей среды школы, способствующей ее развитию, коммуникативный, познавательный, трудовой и волевой виды активности, инициативность, самостоятельность, творчество.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7520"/>
            <a:ext cx="8229600" cy="5953848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Активность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важнейшая черта человека: способность изменять окружающую действительность в соответствии с собственными потребностями, взглядами, целями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Именно через активность, направленную на различные сферы общественно значимой деятельности, личность реализует свою социальность.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  <p:pic>
        <p:nvPicPr>
          <p:cNvPr id="5122" name="Picture 2" descr="http://900igr.net/datas/doshkolnoe-obrazovanie/Rechevoe-razvitie-doshkolnikov/0005-005-Kompetentnostnyj-podkhod.jpg"/>
          <p:cNvPicPr>
            <a:picLocks noChangeAspect="1" noChangeArrowheads="1"/>
          </p:cNvPicPr>
          <p:nvPr/>
        </p:nvPicPr>
        <p:blipFill>
          <a:blip r:embed="rId2" cstate="print"/>
          <a:srcRect l="1124" t="41955" r="75277" b="10098"/>
          <a:stretch>
            <a:fillRect/>
          </a:stretch>
        </p:blipFill>
        <p:spPr bwMode="auto">
          <a:xfrm>
            <a:off x="827584" y="2564904"/>
            <a:ext cx="2304257" cy="35112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491880" y="2923197"/>
            <a:ext cx="547260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Планируемыми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целями реализации воспитательного компонента образовательной деятельности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школе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должны являться такие результаты воспитательного процесса, как сформированность следующих новообразований личности, имеющих наибольшую значимость для духовно-нравственного, гражданско-патриотического, эстетического  направлений личностного становления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школьном возрасте.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104</TotalTime>
  <Words>272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Организация ценностной воспитательной среды</vt:lpstr>
      <vt:lpstr>Слайд 2</vt:lpstr>
      <vt:lpstr>Слайд 3</vt:lpstr>
      <vt:lpstr>Слайд 4</vt:lpstr>
      <vt:lpstr>Внутренняя воспитательная среда школы</vt:lpstr>
      <vt:lpstr>Развитие воспитывающей среды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</cp:revision>
  <dcterms:created xsi:type="dcterms:W3CDTF">2017-10-23T15:33:08Z</dcterms:created>
  <dcterms:modified xsi:type="dcterms:W3CDTF">2017-10-23T17:28:35Z</dcterms:modified>
</cp:coreProperties>
</file>