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1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2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2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7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6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7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5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7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4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D9969A-2D09-40FC-BF1C-C4C4A35C5490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A220B9-2D9A-4CDE-BFDC-2EA3C9606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347" y="1715785"/>
            <a:ext cx="109591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стиле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 Е. 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1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30" y="736979"/>
            <a:ext cx="999016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искусство содействовать обучению и развитию другого человека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педагога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тем, что не дает советов, жестких рекомендаций и готовых алгоритмов решения.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говорит: «надо делать так, а вот так делать не надо»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создает условия для того, чтобы обучаемый сам понял, что ему надо делать.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04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859810"/>
            <a:ext cx="9840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базовых этапа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 «Чего ты хочешь?»</a:t>
            </a: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 ситуации:  «Что ты имеешь сейчас? Что сейчас происходит?»</a:t>
            </a: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выстраивание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достижения: «Что можно сделать?»</a:t>
            </a: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реализация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контроль: «Что ты будешь для этого делать сегодня?»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545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982639"/>
            <a:ext cx="104268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коучинг-подхода при воспитании лежит идея о том, что ребенок является не пустым сосудом, который надо наполнить знаниями и установками. Ребенок более похож на жёлудь, который уже содержит в себе весь потенциал, чтобы стать могучим, прекрасным дубом. Необходимо питание, поощрение, свет, чтобы достичь этого, но способность вырасти — уже заложена в каждом ребенке.</a:t>
            </a:r>
          </a:p>
        </p:txBody>
      </p:sp>
    </p:spTree>
    <p:extLst>
      <p:ext uri="{BB962C8B-B14F-4D97-AF65-F5344CB8AC3E}">
        <p14:creationId xmlns:p14="http://schemas.microsoft.com/office/powerpoint/2010/main" val="3841451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79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Acer-pc</dc:creator>
  <cp:lastModifiedBy>Acer-pc</cp:lastModifiedBy>
  <cp:revision>5</cp:revision>
  <dcterms:created xsi:type="dcterms:W3CDTF">2016-11-30T15:28:27Z</dcterms:created>
  <dcterms:modified xsi:type="dcterms:W3CDTF">2017-10-22T09:53:23Z</dcterms:modified>
</cp:coreProperties>
</file>