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903"/>
    <a:srgbClr val="FFFFFF"/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99" d="100"/>
          <a:sy n="99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7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8EA19B-4563-4805-9716-39F4468A8A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8192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421B2E-38AE-4CDA-81F2-F7D43F0718B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27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F095B-8D29-46EE-BE4F-3599514D8B6E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6EBC7-CD79-46E4-A402-09ACC3A50AB4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2" name="Rectangle 70"/>
          <p:cNvSpPr>
            <a:spLocks noChangeArrowheads="1"/>
          </p:cNvSpPr>
          <p:nvPr/>
        </p:nvSpPr>
        <p:spPr bwMode="gray">
          <a:xfrm>
            <a:off x="0" y="0"/>
            <a:ext cx="2109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253" name="Group 181"/>
          <p:cNvGrpSpPr>
            <a:grpSpLocks/>
          </p:cNvGrpSpPr>
          <p:nvPr/>
        </p:nvGrpSpPr>
        <p:grpSpPr bwMode="auto">
          <a:xfrm rot="10800000">
            <a:off x="-6350" y="0"/>
            <a:ext cx="461963" cy="6858000"/>
            <a:chOff x="768" y="1700"/>
            <a:chExt cx="405" cy="2620"/>
          </a:xfrm>
        </p:grpSpPr>
        <p:sp>
          <p:nvSpPr>
            <p:cNvPr id="3254" name="Rectangle 182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5" name="Rectangle 183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67" name="Group 195"/>
          <p:cNvGrpSpPr>
            <a:grpSpLocks/>
          </p:cNvGrpSpPr>
          <p:nvPr/>
        </p:nvGrpSpPr>
        <p:grpSpPr bwMode="auto">
          <a:xfrm>
            <a:off x="1371600" y="0"/>
            <a:ext cx="547688" cy="6858000"/>
            <a:chOff x="768" y="1700"/>
            <a:chExt cx="405" cy="2620"/>
          </a:xfrm>
        </p:grpSpPr>
        <p:sp>
          <p:nvSpPr>
            <p:cNvPr id="3268" name="Rectangle 196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69" name="Rectangle 197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37" name="Rectangle 165"/>
          <p:cNvSpPr>
            <a:spLocks noChangeArrowheads="1"/>
          </p:cNvSpPr>
          <p:nvPr/>
        </p:nvSpPr>
        <p:spPr bwMode="gray">
          <a:xfrm>
            <a:off x="6964363" y="6350"/>
            <a:ext cx="2179637" cy="98425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1200" y="4114800"/>
            <a:ext cx="2971800" cy="762000"/>
          </a:xfrm>
        </p:spPr>
        <p:txBody>
          <a:bodyPr/>
          <a:lstStyle>
            <a:lvl1pPr marL="0" indent="0" algn="dist">
              <a:buFontTx/>
              <a:buNone/>
              <a:defRPr sz="1400" i="1">
                <a:latin typeface="Times New Roman" pitchFamily="18" charset="0"/>
              </a:defRPr>
            </a:lvl1pPr>
          </a:lstStyle>
          <a:p>
            <a:pPr lvl="0"/>
            <a:r>
              <a:rPr lang="en-US" alt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103563" y="6445250"/>
            <a:ext cx="1144587" cy="27622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445250"/>
            <a:ext cx="1206500" cy="27622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0" y="6445250"/>
            <a:ext cx="1100138" cy="276225"/>
          </a:xfrm>
        </p:spPr>
        <p:txBody>
          <a:bodyPr/>
          <a:lstStyle>
            <a:lvl1pPr>
              <a:defRPr/>
            </a:lvl1pPr>
          </a:lstStyle>
          <a:p>
            <a:fld id="{0AD1473D-DB03-4036-A8B3-5C63C791B16B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gray">
          <a:xfrm rot="-5400000">
            <a:off x="4041775" y="-1854200"/>
            <a:ext cx="990600" cy="469900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722563"/>
            <a:ext cx="7772400" cy="14700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ru-RU" noProof="0" smtClean="0"/>
              <a:t>Образец заголовка</a:t>
            </a:r>
          </a:p>
        </p:txBody>
      </p:sp>
      <p:grpSp>
        <p:nvGrpSpPr>
          <p:cNvPr id="3271" name="Group 199"/>
          <p:cNvGrpSpPr>
            <a:grpSpLocks/>
          </p:cNvGrpSpPr>
          <p:nvPr/>
        </p:nvGrpSpPr>
        <p:grpSpPr bwMode="auto">
          <a:xfrm>
            <a:off x="2859088" y="0"/>
            <a:ext cx="547687" cy="990600"/>
            <a:chOff x="768" y="1700"/>
            <a:chExt cx="405" cy="2620"/>
          </a:xfrm>
        </p:grpSpPr>
        <p:sp>
          <p:nvSpPr>
            <p:cNvPr id="3272" name="Rectangle 200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3" name="Rectangle 201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75" name="Group 203"/>
          <p:cNvGrpSpPr>
            <a:grpSpLocks/>
          </p:cNvGrpSpPr>
          <p:nvPr/>
        </p:nvGrpSpPr>
        <p:grpSpPr bwMode="auto">
          <a:xfrm>
            <a:off x="4405313" y="0"/>
            <a:ext cx="547687" cy="990600"/>
            <a:chOff x="768" y="1700"/>
            <a:chExt cx="405" cy="2620"/>
          </a:xfrm>
        </p:grpSpPr>
        <p:sp>
          <p:nvSpPr>
            <p:cNvPr id="3276" name="Rectangle 204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" name="Rectangle 205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79" name="Group 207"/>
          <p:cNvGrpSpPr>
            <a:grpSpLocks/>
          </p:cNvGrpSpPr>
          <p:nvPr/>
        </p:nvGrpSpPr>
        <p:grpSpPr bwMode="auto">
          <a:xfrm>
            <a:off x="6005513" y="0"/>
            <a:ext cx="547687" cy="990600"/>
            <a:chOff x="768" y="1700"/>
            <a:chExt cx="405" cy="2620"/>
          </a:xfrm>
        </p:grpSpPr>
        <p:sp>
          <p:nvSpPr>
            <p:cNvPr id="3280" name="Rectangle 208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1" name="Rectangle 209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87" name="Group 215"/>
          <p:cNvGrpSpPr>
            <a:grpSpLocks/>
          </p:cNvGrpSpPr>
          <p:nvPr/>
        </p:nvGrpSpPr>
        <p:grpSpPr bwMode="auto">
          <a:xfrm>
            <a:off x="7529513" y="0"/>
            <a:ext cx="547687" cy="990600"/>
            <a:chOff x="768" y="1700"/>
            <a:chExt cx="405" cy="2620"/>
          </a:xfrm>
        </p:grpSpPr>
        <p:sp>
          <p:nvSpPr>
            <p:cNvPr id="3288" name="Rectangle 216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9" name="Rectangle 217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rgbClr val="FFFFFF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01" name="Group 229"/>
          <p:cNvGrpSpPr>
            <a:grpSpLocks/>
          </p:cNvGrpSpPr>
          <p:nvPr/>
        </p:nvGrpSpPr>
        <p:grpSpPr bwMode="auto">
          <a:xfrm rot="5400000">
            <a:off x="775494" y="1302543"/>
            <a:ext cx="547688" cy="2120901"/>
            <a:chOff x="768" y="1700"/>
            <a:chExt cx="405" cy="2620"/>
          </a:xfrm>
        </p:grpSpPr>
        <p:sp>
          <p:nvSpPr>
            <p:cNvPr id="3302" name="Rectangle 230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03" name="Rectangle 231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05" name="Group 233"/>
          <p:cNvGrpSpPr>
            <a:grpSpLocks/>
          </p:cNvGrpSpPr>
          <p:nvPr/>
        </p:nvGrpSpPr>
        <p:grpSpPr bwMode="auto">
          <a:xfrm rot="5400000">
            <a:off x="775494" y="2770981"/>
            <a:ext cx="547687" cy="2120901"/>
            <a:chOff x="768" y="1700"/>
            <a:chExt cx="405" cy="2620"/>
          </a:xfrm>
        </p:grpSpPr>
        <p:sp>
          <p:nvSpPr>
            <p:cNvPr id="3306" name="Rectangle 234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07" name="Rectangle 235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09" name="Group 237"/>
          <p:cNvGrpSpPr>
            <a:grpSpLocks/>
          </p:cNvGrpSpPr>
          <p:nvPr/>
        </p:nvGrpSpPr>
        <p:grpSpPr bwMode="auto">
          <a:xfrm rot="5400000">
            <a:off x="775494" y="4218781"/>
            <a:ext cx="547687" cy="2120901"/>
            <a:chOff x="768" y="1700"/>
            <a:chExt cx="405" cy="2620"/>
          </a:xfrm>
        </p:grpSpPr>
        <p:sp>
          <p:nvSpPr>
            <p:cNvPr id="3310" name="Rectangle 238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11" name="Rectangle 239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28" name="Group 256"/>
          <p:cNvGrpSpPr>
            <a:grpSpLocks/>
          </p:cNvGrpSpPr>
          <p:nvPr/>
        </p:nvGrpSpPr>
        <p:grpSpPr bwMode="auto">
          <a:xfrm>
            <a:off x="-11113" y="6462713"/>
            <a:ext cx="2120901" cy="395287"/>
            <a:chOff x="-7" y="4071"/>
            <a:chExt cx="1336" cy="249"/>
          </a:xfrm>
        </p:grpSpPr>
        <p:sp>
          <p:nvSpPr>
            <p:cNvPr id="3314" name="Rectangle 242"/>
            <p:cNvSpPr>
              <a:spLocks noChangeArrowheads="1"/>
            </p:cNvSpPr>
            <p:nvPr userDrawn="1"/>
          </p:nvSpPr>
          <p:spPr bwMode="gray">
            <a:xfrm rot="5400000">
              <a:off x="620" y="3444"/>
              <a:ext cx="81" cy="1336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15" name="Rectangle 243"/>
            <p:cNvSpPr>
              <a:spLocks noChangeArrowheads="1"/>
            </p:cNvSpPr>
            <p:nvPr userDrawn="1"/>
          </p:nvSpPr>
          <p:spPr bwMode="gray">
            <a:xfrm rot="5400000">
              <a:off x="598" y="3589"/>
              <a:ext cx="126" cy="1336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26" name="Group 254"/>
          <p:cNvGrpSpPr>
            <a:grpSpLocks/>
          </p:cNvGrpSpPr>
          <p:nvPr/>
        </p:nvGrpSpPr>
        <p:grpSpPr bwMode="auto">
          <a:xfrm>
            <a:off x="-11113" y="623888"/>
            <a:ext cx="9155113" cy="547687"/>
            <a:chOff x="-7" y="403"/>
            <a:chExt cx="5767" cy="345"/>
          </a:xfrm>
        </p:grpSpPr>
        <p:grpSp>
          <p:nvGrpSpPr>
            <p:cNvPr id="3291" name="Group 219"/>
            <p:cNvGrpSpPr>
              <a:grpSpLocks/>
            </p:cNvGrpSpPr>
            <p:nvPr userDrawn="1"/>
          </p:nvGrpSpPr>
          <p:grpSpPr bwMode="auto">
            <a:xfrm rot="5400000">
              <a:off x="488" y="-92"/>
              <a:ext cx="345" cy="1336"/>
              <a:chOff x="768" y="1700"/>
              <a:chExt cx="405" cy="2620"/>
            </a:xfrm>
          </p:grpSpPr>
          <p:sp>
            <p:nvSpPr>
              <p:cNvPr id="3292" name="Rectangle 220"/>
              <p:cNvSpPr>
                <a:spLocks noChangeArrowheads="1"/>
              </p:cNvSpPr>
              <p:nvPr userDrawn="1"/>
            </p:nvSpPr>
            <p:spPr bwMode="gray">
              <a:xfrm>
                <a:off x="768" y="1700"/>
                <a:ext cx="95" cy="2620"/>
              </a:xfrm>
              <a:prstGeom prst="rect">
                <a:avLst/>
              </a:prstGeom>
              <a:solidFill>
                <a:schemeClr val="tx2">
                  <a:alpha val="3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93" name="Rectangle 221"/>
              <p:cNvSpPr>
                <a:spLocks noChangeArrowheads="1"/>
              </p:cNvSpPr>
              <p:nvPr userDrawn="1"/>
            </p:nvSpPr>
            <p:spPr bwMode="gray">
              <a:xfrm>
                <a:off x="912" y="1700"/>
                <a:ext cx="261" cy="2620"/>
              </a:xfrm>
              <a:prstGeom prst="rect">
                <a:avLst/>
              </a:prstGeom>
              <a:solidFill>
                <a:schemeClr val="tx2">
                  <a:alpha val="3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317" name="Group 245"/>
            <p:cNvGrpSpPr>
              <a:grpSpLocks/>
            </p:cNvGrpSpPr>
            <p:nvPr userDrawn="1"/>
          </p:nvGrpSpPr>
          <p:grpSpPr bwMode="auto">
            <a:xfrm rot="5400000">
              <a:off x="3397" y="-1615"/>
              <a:ext cx="345" cy="4381"/>
              <a:chOff x="768" y="1700"/>
              <a:chExt cx="405" cy="2620"/>
            </a:xfrm>
          </p:grpSpPr>
          <p:sp>
            <p:nvSpPr>
              <p:cNvPr id="3318" name="Rectangle 246"/>
              <p:cNvSpPr>
                <a:spLocks noChangeArrowheads="1"/>
              </p:cNvSpPr>
              <p:nvPr userDrawn="1"/>
            </p:nvSpPr>
            <p:spPr bwMode="gray">
              <a:xfrm>
                <a:off x="768" y="1700"/>
                <a:ext cx="95" cy="2620"/>
              </a:xfrm>
              <a:prstGeom prst="rect">
                <a:avLst/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19" name="Rectangle 247"/>
              <p:cNvSpPr>
                <a:spLocks noChangeArrowheads="1"/>
              </p:cNvSpPr>
              <p:nvPr userDrawn="1"/>
            </p:nvSpPr>
            <p:spPr bwMode="gray">
              <a:xfrm>
                <a:off x="912" y="1700"/>
                <a:ext cx="261" cy="2620"/>
              </a:xfrm>
              <a:prstGeom prst="rect">
                <a:avLst/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329" name="Group 257"/>
          <p:cNvGrpSpPr>
            <a:grpSpLocks/>
          </p:cNvGrpSpPr>
          <p:nvPr userDrawn="1"/>
        </p:nvGrpSpPr>
        <p:grpSpPr bwMode="auto">
          <a:xfrm>
            <a:off x="179388" y="549275"/>
            <a:ext cx="1666875" cy="1295400"/>
            <a:chOff x="624" y="768"/>
            <a:chExt cx="1050" cy="816"/>
          </a:xfrm>
        </p:grpSpPr>
        <p:sp>
          <p:nvSpPr>
            <p:cNvPr id="3330" name="Rectangle 258"/>
            <p:cNvSpPr>
              <a:spLocks noChangeArrowheads="1"/>
            </p:cNvSpPr>
            <p:nvPr/>
          </p:nvSpPr>
          <p:spPr bwMode="auto">
            <a:xfrm>
              <a:off x="864" y="768"/>
              <a:ext cx="768" cy="576"/>
            </a:xfrm>
            <a:prstGeom prst="rect">
              <a:avLst/>
            </a:prstGeom>
            <a:solidFill>
              <a:srgbClr val="008000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331" name="AutoShape 259"/>
            <p:cNvSpPr>
              <a:spLocks noChangeArrowheads="1"/>
            </p:cNvSpPr>
            <p:nvPr/>
          </p:nvSpPr>
          <p:spPr bwMode="auto">
            <a:xfrm>
              <a:off x="1008" y="912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332" name="Oval 260"/>
            <p:cNvSpPr>
              <a:spLocks noChangeArrowheads="1"/>
            </p:cNvSpPr>
            <p:nvPr/>
          </p:nvSpPr>
          <p:spPr bwMode="auto">
            <a:xfrm>
              <a:off x="624" y="1008"/>
              <a:ext cx="576" cy="576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06350-E549-4D36-A1AC-66965768E5A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3207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4188" y="457200"/>
            <a:ext cx="1852612" cy="566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76350" y="457200"/>
            <a:ext cx="5405438" cy="566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5A1F8-3D68-419B-B63A-A939FA5F574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07812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350" y="457200"/>
            <a:ext cx="649605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76350" y="1600200"/>
            <a:ext cx="741045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2954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3853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987F5E6-2212-46C1-A186-AB089A1A4D5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0830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9E171-3F87-4977-AF6D-252CB0008C9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1188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477C3-378A-49CC-AA6F-1E6B755C2A9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8404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6350" y="1600200"/>
            <a:ext cx="3629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57775" y="1600200"/>
            <a:ext cx="36290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E68EB-7625-4203-8444-D43AFFC5B2F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5187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F091D-59AC-4AFA-B791-EAEEC43041D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9741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62A32-1EF6-401F-8C6B-A8918D78F32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363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F187B-6E49-4F67-A9DF-4306E89E2B3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620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ECBC5-EB8E-4939-BD14-975B4602FEC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1042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B987D-D6FF-41D4-A6BF-D3255BAC676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6272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Rectangle 39"/>
          <p:cNvSpPr>
            <a:spLocks noChangeArrowheads="1"/>
          </p:cNvSpPr>
          <p:nvPr/>
        </p:nvSpPr>
        <p:spPr bwMode="gray">
          <a:xfrm>
            <a:off x="0" y="260350"/>
            <a:ext cx="1116013" cy="65976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0" y="0"/>
            <a:ext cx="1116013" cy="2603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2954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38538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C7334C-AAAA-441C-8062-D75A0370A783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1276350" y="1600200"/>
            <a:ext cx="74104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grpSp>
        <p:nvGrpSpPr>
          <p:cNvPr id="1095" name="Group 71"/>
          <p:cNvGrpSpPr>
            <a:grpSpLocks/>
          </p:cNvGrpSpPr>
          <p:nvPr/>
        </p:nvGrpSpPr>
        <p:grpSpPr bwMode="auto">
          <a:xfrm rot="37800000">
            <a:off x="283369" y="1416844"/>
            <a:ext cx="550862" cy="1117600"/>
            <a:chOff x="1060" y="0"/>
            <a:chExt cx="394" cy="4320"/>
          </a:xfrm>
        </p:grpSpPr>
        <p:sp>
          <p:nvSpPr>
            <p:cNvPr id="1096" name="Rectangle 72"/>
            <p:cNvSpPr>
              <a:spLocks noChangeArrowheads="1"/>
            </p:cNvSpPr>
            <p:nvPr userDrawn="1"/>
          </p:nvSpPr>
          <p:spPr bwMode="gray">
            <a:xfrm>
              <a:off x="1214" y="0"/>
              <a:ext cx="240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7" name="Rectangle 73"/>
            <p:cNvSpPr>
              <a:spLocks noChangeArrowheads="1"/>
            </p:cNvSpPr>
            <p:nvPr userDrawn="1"/>
          </p:nvSpPr>
          <p:spPr bwMode="gray">
            <a:xfrm>
              <a:off x="1060" y="0"/>
              <a:ext cx="93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98" name="Rectangle 74"/>
          <p:cNvSpPr>
            <a:spLocks noChangeArrowheads="1"/>
          </p:cNvSpPr>
          <p:nvPr/>
        </p:nvSpPr>
        <p:spPr bwMode="gray">
          <a:xfrm rot="-5400000">
            <a:off x="3908425" y="-2727325"/>
            <a:ext cx="261938" cy="5716588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04" name="Group 80"/>
          <p:cNvGrpSpPr>
            <a:grpSpLocks/>
          </p:cNvGrpSpPr>
          <p:nvPr/>
        </p:nvGrpSpPr>
        <p:grpSpPr bwMode="auto">
          <a:xfrm>
            <a:off x="152400" y="0"/>
            <a:ext cx="457200" cy="6858000"/>
            <a:chOff x="768" y="1700"/>
            <a:chExt cx="405" cy="2620"/>
          </a:xfrm>
        </p:grpSpPr>
        <p:sp>
          <p:nvSpPr>
            <p:cNvPr id="1105" name="Rectangle 81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6" name="Rectangle 82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chemeClr val="tx2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181100" y="333375"/>
            <a:ext cx="7962900" cy="1038225"/>
          </a:xfrm>
          <a:prstGeom prst="rect">
            <a:avLst/>
          </a:prstGeom>
          <a:gradFill rotWithShape="1">
            <a:gsLst>
              <a:gs pos="0">
                <a:srgbClr val="C0C0C0">
                  <a:alpha val="50000"/>
                </a:srgbClr>
              </a:gs>
              <a:gs pos="100000">
                <a:srgbClr val="C0C0C0">
                  <a:gamma/>
                  <a:tint val="4117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07" name="Group 83"/>
          <p:cNvGrpSpPr>
            <a:grpSpLocks/>
          </p:cNvGrpSpPr>
          <p:nvPr/>
        </p:nvGrpSpPr>
        <p:grpSpPr bwMode="auto">
          <a:xfrm rot="27000000">
            <a:off x="283368" y="2840832"/>
            <a:ext cx="550863" cy="1117600"/>
            <a:chOff x="1060" y="0"/>
            <a:chExt cx="394" cy="4320"/>
          </a:xfrm>
        </p:grpSpPr>
        <p:sp>
          <p:nvSpPr>
            <p:cNvPr id="1108" name="Rectangle 84"/>
            <p:cNvSpPr>
              <a:spLocks noChangeArrowheads="1"/>
            </p:cNvSpPr>
            <p:nvPr userDrawn="1"/>
          </p:nvSpPr>
          <p:spPr bwMode="gray">
            <a:xfrm>
              <a:off x="1214" y="0"/>
              <a:ext cx="240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9" name="Rectangle 85"/>
            <p:cNvSpPr>
              <a:spLocks noChangeArrowheads="1"/>
            </p:cNvSpPr>
            <p:nvPr userDrawn="1"/>
          </p:nvSpPr>
          <p:spPr bwMode="gray">
            <a:xfrm>
              <a:off x="1060" y="0"/>
              <a:ext cx="93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99" name="Rectangle 75"/>
          <p:cNvSpPr>
            <a:spLocks noChangeArrowheads="1"/>
          </p:cNvSpPr>
          <p:nvPr/>
        </p:nvSpPr>
        <p:spPr bwMode="gray">
          <a:xfrm>
            <a:off x="6964363" y="6350"/>
            <a:ext cx="2179637" cy="25400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113" name="Group 89"/>
          <p:cNvGrpSpPr>
            <a:grpSpLocks/>
          </p:cNvGrpSpPr>
          <p:nvPr/>
        </p:nvGrpSpPr>
        <p:grpSpPr bwMode="auto">
          <a:xfrm>
            <a:off x="1905000" y="0"/>
            <a:ext cx="642938" cy="285750"/>
            <a:chOff x="768" y="1700"/>
            <a:chExt cx="405" cy="2620"/>
          </a:xfrm>
        </p:grpSpPr>
        <p:sp>
          <p:nvSpPr>
            <p:cNvPr id="1114" name="Rectangle 90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5" name="Rectangle 91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16" name="Group 92"/>
          <p:cNvGrpSpPr>
            <a:grpSpLocks/>
          </p:cNvGrpSpPr>
          <p:nvPr/>
        </p:nvGrpSpPr>
        <p:grpSpPr bwMode="auto">
          <a:xfrm>
            <a:off x="3810000" y="0"/>
            <a:ext cx="642938" cy="285750"/>
            <a:chOff x="768" y="1700"/>
            <a:chExt cx="405" cy="2620"/>
          </a:xfrm>
        </p:grpSpPr>
        <p:sp>
          <p:nvSpPr>
            <p:cNvPr id="1117" name="Rectangle 93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8" name="Rectangle 94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19" name="Group 95"/>
          <p:cNvGrpSpPr>
            <a:grpSpLocks/>
          </p:cNvGrpSpPr>
          <p:nvPr/>
        </p:nvGrpSpPr>
        <p:grpSpPr bwMode="auto">
          <a:xfrm>
            <a:off x="5791200" y="0"/>
            <a:ext cx="642938" cy="285750"/>
            <a:chOff x="768" y="1700"/>
            <a:chExt cx="405" cy="2620"/>
          </a:xfrm>
        </p:grpSpPr>
        <p:sp>
          <p:nvSpPr>
            <p:cNvPr id="1120" name="Rectangle 96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1" name="Rectangle 97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2" name="Group 98"/>
          <p:cNvGrpSpPr>
            <a:grpSpLocks/>
          </p:cNvGrpSpPr>
          <p:nvPr/>
        </p:nvGrpSpPr>
        <p:grpSpPr bwMode="auto">
          <a:xfrm>
            <a:off x="7772400" y="0"/>
            <a:ext cx="642938" cy="304800"/>
            <a:chOff x="768" y="1700"/>
            <a:chExt cx="405" cy="2620"/>
          </a:xfrm>
        </p:grpSpPr>
        <p:sp>
          <p:nvSpPr>
            <p:cNvPr id="1123" name="Rectangle 99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4" name="Rectangle 100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276350" y="457200"/>
            <a:ext cx="6496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grpSp>
        <p:nvGrpSpPr>
          <p:cNvPr id="1125" name="Group 101"/>
          <p:cNvGrpSpPr>
            <a:grpSpLocks/>
          </p:cNvGrpSpPr>
          <p:nvPr/>
        </p:nvGrpSpPr>
        <p:grpSpPr bwMode="auto">
          <a:xfrm>
            <a:off x="152400" y="0"/>
            <a:ext cx="457200" cy="261938"/>
            <a:chOff x="768" y="1700"/>
            <a:chExt cx="405" cy="2620"/>
          </a:xfrm>
        </p:grpSpPr>
        <p:sp>
          <p:nvSpPr>
            <p:cNvPr id="1126" name="Rectangle 102"/>
            <p:cNvSpPr>
              <a:spLocks noChangeArrowheads="1"/>
            </p:cNvSpPr>
            <p:nvPr userDrawn="1"/>
          </p:nvSpPr>
          <p:spPr bwMode="gray">
            <a:xfrm>
              <a:off x="768" y="1700"/>
              <a:ext cx="95" cy="2620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" name="Rectangle 103"/>
            <p:cNvSpPr>
              <a:spLocks noChangeArrowheads="1"/>
            </p:cNvSpPr>
            <p:nvPr userDrawn="1"/>
          </p:nvSpPr>
          <p:spPr bwMode="gray">
            <a:xfrm>
              <a:off x="912" y="1700"/>
              <a:ext cx="261" cy="2620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8" name="Group 104"/>
          <p:cNvGrpSpPr>
            <a:grpSpLocks/>
          </p:cNvGrpSpPr>
          <p:nvPr/>
        </p:nvGrpSpPr>
        <p:grpSpPr bwMode="auto">
          <a:xfrm rot="37800000">
            <a:off x="283369" y="4331494"/>
            <a:ext cx="550862" cy="1117600"/>
            <a:chOff x="1060" y="0"/>
            <a:chExt cx="394" cy="4320"/>
          </a:xfrm>
        </p:grpSpPr>
        <p:sp>
          <p:nvSpPr>
            <p:cNvPr id="1129" name="Rectangle 105"/>
            <p:cNvSpPr>
              <a:spLocks noChangeArrowheads="1"/>
            </p:cNvSpPr>
            <p:nvPr userDrawn="1"/>
          </p:nvSpPr>
          <p:spPr bwMode="gray">
            <a:xfrm>
              <a:off x="1214" y="0"/>
              <a:ext cx="240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" name="Rectangle 106"/>
            <p:cNvSpPr>
              <a:spLocks noChangeArrowheads="1"/>
            </p:cNvSpPr>
            <p:nvPr userDrawn="1"/>
          </p:nvSpPr>
          <p:spPr bwMode="gray">
            <a:xfrm>
              <a:off x="1060" y="0"/>
              <a:ext cx="93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31" name="Group 107"/>
          <p:cNvGrpSpPr>
            <a:grpSpLocks/>
          </p:cNvGrpSpPr>
          <p:nvPr/>
        </p:nvGrpSpPr>
        <p:grpSpPr bwMode="auto">
          <a:xfrm rot="27000000">
            <a:off x="283369" y="5779294"/>
            <a:ext cx="550862" cy="1117600"/>
            <a:chOff x="1060" y="0"/>
            <a:chExt cx="394" cy="4320"/>
          </a:xfrm>
        </p:grpSpPr>
        <p:sp>
          <p:nvSpPr>
            <p:cNvPr id="1132" name="Rectangle 108"/>
            <p:cNvSpPr>
              <a:spLocks noChangeArrowheads="1"/>
            </p:cNvSpPr>
            <p:nvPr userDrawn="1"/>
          </p:nvSpPr>
          <p:spPr bwMode="gray">
            <a:xfrm>
              <a:off x="1214" y="0"/>
              <a:ext cx="240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3" name="Rectangle 109"/>
            <p:cNvSpPr>
              <a:spLocks noChangeArrowheads="1"/>
            </p:cNvSpPr>
            <p:nvPr userDrawn="1"/>
          </p:nvSpPr>
          <p:spPr bwMode="gray">
            <a:xfrm>
              <a:off x="1060" y="0"/>
              <a:ext cx="93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34" name="Group 110"/>
          <p:cNvGrpSpPr>
            <a:grpSpLocks/>
          </p:cNvGrpSpPr>
          <p:nvPr userDrawn="1"/>
        </p:nvGrpSpPr>
        <p:grpSpPr bwMode="auto">
          <a:xfrm rot="37800000">
            <a:off x="283368" y="192882"/>
            <a:ext cx="550863" cy="1117600"/>
            <a:chOff x="1060" y="0"/>
            <a:chExt cx="394" cy="4320"/>
          </a:xfrm>
        </p:grpSpPr>
        <p:sp>
          <p:nvSpPr>
            <p:cNvPr id="1135" name="Rectangle 111"/>
            <p:cNvSpPr>
              <a:spLocks noChangeArrowheads="1"/>
            </p:cNvSpPr>
            <p:nvPr userDrawn="1"/>
          </p:nvSpPr>
          <p:spPr bwMode="gray">
            <a:xfrm>
              <a:off x="1214" y="0"/>
              <a:ext cx="240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" name="Rectangle 112"/>
            <p:cNvSpPr>
              <a:spLocks noChangeArrowheads="1"/>
            </p:cNvSpPr>
            <p:nvPr userDrawn="1"/>
          </p:nvSpPr>
          <p:spPr bwMode="gray">
            <a:xfrm>
              <a:off x="1060" y="0"/>
              <a:ext cx="93" cy="4320"/>
            </a:xfrm>
            <a:prstGeom prst="rect">
              <a:avLst/>
            </a:prstGeom>
            <a:solidFill>
              <a:schemeClr val="tx2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37" name="Group 113"/>
          <p:cNvGrpSpPr>
            <a:grpSpLocks/>
          </p:cNvGrpSpPr>
          <p:nvPr userDrawn="1"/>
        </p:nvGrpSpPr>
        <p:grpSpPr bwMode="auto">
          <a:xfrm>
            <a:off x="107950" y="188913"/>
            <a:ext cx="865188" cy="719137"/>
            <a:chOff x="624" y="768"/>
            <a:chExt cx="1050" cy="816"/>
          </a:xfrm>
        </p:grpSpPr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864" y="768"/>
              <a:ext cx="768" cy="576"/>
            </a:xfrm>
            <a:prstGeom prst="rect">
              <a:avLst/>
            </a:prstGeom>
            <a:solidFill>
              <a:srgbClr val="008000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8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139" name="AutoShape 115"/>
            <p:cNvSpPr>
              <a:spLocks noChangeArrowheads="1"/>
            </p:cNvSpPr>
            <p:nvPr/>
          </p:nvSpPr>
          <p:spPr bwMode="auto">
            <a:xfrm>
              <a:off x="1008" y="912"/>
              <a:ext cx="666" cy="576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140" name="Oval 116"/>
            <p:cNvSpPr>
              <a:spLocks noChangeArrowheads="1"/>
            </p:cNvSpPr>
            <p:nvPr/>
          </p:nvSpPr>
          <p:spPr bwMode="auto">
            <a:xfrm>
              <a:off x="624" y="1008"/>
              <a:ext cx="576" cy="576"/>
            </a:xfrm>
            <a:prstGeom prst="ellipse">
              <a:avLst/>
            </a:prstGeom>
            <a:solidFill>
              <a:srgbClr val="FF9900"/>
            </a:solidFill>
            <a:ln w="9525"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556792"/>
            <a:ext cx="7772400" cy="2656433"/>
          </a:xfrm>
        </p:spPr>
        <p:txBody>
          <a:bodyPr/>
          <a:lstStyle/>
          <a:p>
            <a:r>
              <a:rPr lang="ru-RU" altLang="ru-RU" sz="5400" dirty="0" smtClean="0"/>
              <a:t>Конструктор воспитательной работы класса</a:t>
            </a:r>
            <a:endParaRPr lang="ru-RU" altLang="ru-RU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3968" y="5445224"/>
            <a:ext cx="4513312" cy="762000"/>
          </a:xfrm>
        </p:spPr>
        <p:txBody>
          <a:bodyPr/>
          <a:lstStyle/>
          <a:p>
            <a:pPr algn="r"/>
            <a:r>
              <a:rPr lang="ru-RU" altLang="ru-RU" sz="1800" dirty="0" smtClean="0"/>
              <a:t>В.А. </a:t>
            </a:r>
            <a:r>
              <a:rPr lang="ru-RU" altLang="ru-RU" sz="1800" dirty="0" err="1" smtClean="0"/>
              <a:t>Лодягина</a:t>
            </a:r>
            <a:endParaRPr lang="ru-RU" altLang="ru-RU" sz="1800" dirty="0" smtClean="0"/>
          </a:p>
          <a:p>
            <a:pPr algn="r"/>
            <a:r>
              <a:rPr lang="ru-RU" altLang="ru-RU" sz="1800" dirty="0" smtClean="0"/>
              <a:t>Классный руководитель 7А класса</a:t>
            </a: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Основные направления:</a:t>
            </a:r>
            <a:endParaRPr lang="ru-RU" altLang="ru-RU" dirty="0"/>
          </a:p>
        </p:txBody>
      </p:sp>
      <p:sp>
        <p:nvSpPr>
          <p:cNvPr id="2" name="Прямоугольник 1"/>
          <p:cNvSpPr/>
          <p:nvPr/>
        </p:nvSpPr>
        <p:spPr>
          <a:xfrm rot="357940">
            <a:off x="6560364" y="4349518"/>
            <a:ext cx="2205540" cy="105595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Общественно-полезная деятельность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 rot="938096">
            <a:off x="1255226" y="2266911"/>
            <a:ext cx="2943481" cy="144016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Научно-познавательное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936" y="5383801"/>
            <a:ext cx="2448272" cy="1152128"/>
          </a:xfrm>
          <a:prstGeom prst="roundRect">
            <a:avLst>
              <a:gd name="adj" fmla="val 12443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Военно-патриотическое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3012933" y="1556792"/>
            <a:ext cx="4608512" cy="1224136"/>
          </a:xfrm>
          <a:prstGeom prst="flowChartMerg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Спортивно-оздоровительное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лако 9"/>
          <p:cNvSpPr/>
          <p:nvPr/>
        </p:nvSpPr>
        <p:spPr>
          <a:xfrm rot="20309822">
            <a:off x="6075597" y="2049828"/>
            <a:ext cx="3024336" cy="1406828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Художественно-эстетическое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Капля 10"/>
          <p:cNvSpPr/>
          <p:nvPr/>
        </p:nvSpPr>
        <p:spPr>
          <a:xfrm rot="21052258">
            <a:off x="1454873" y="4552822"/>
            <a:ext cx="2544185" cy="1057310"/>
          </a:xfrm>
          <a:prstGeom prst="teardrop">
            <a:avLst>
              <a:gd name="adj" fmla="val 119061"/>
            </a:avLst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Проектная деятельность</a:t>
            </a:r>
            <a:endParaRPr lang="ru-RU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4148710" y="3056541"/>
            <a:ext cx="2336957" cy="1884627"/>
          </a:xfrm>
          <a:prstGeom prst="hexagon">
            <a:avLst>
              <a:gd name="adj" fmla="val 36999"/>
              <a:gd name="v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Классный коллектив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760146" cy="955576"/>
          </a:xfrm>
        </p:spPr>
        <p:txBody>
          <a:bodyPr/>
          <a:lstStyle/>
          <a:p>
            <a:r>
              <a:rPr lang="ru-RU" dirty="0" smtClean="0"/>
              <a:t>Воспитательные результаты и эффекты деятельности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60381106"/>
              </p:ext>
            </p:extLst>
          </p:nvPr>
        </p:nvGraphicFramePr>
        <p:xfrm>
          <a:off x="1331640" y="1844824"/>
          <a:ext cx="741045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5225"/>
                <a:gridCol w="37052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Результат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Эффект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Это то, что стало непосредственным итогом участия школьника в деятельности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Это последствие результата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Воспитательный результат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Воспитательный эффект</a:t>
                      </a:r>
                      <a:endParaRPr lang="ru-RU" sz="2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Непосредственное духовно-нравственное приобретение ребёнка благодаря его участию в том или ином виде деятельности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Влияние того или иного духовно-нравственного приобретения на процесс развития личности ребёнка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4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350" y="332656"/>
            <a:ext cx="7867650" cy="1008112"/>
          </a:xfrm>
        </p:spPr>
        <p:txBody>
          <a:bodyPr/>
          <a:lstStyle/>
          <a:p>
            <a:r>
              <a:rPr lang="ru-RU" dirty="0" smtClean="0"/>
              <a:t>Классификация воспитательных результатов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30" b="18718"/>
          <a:stretch/>
        </p:blipFill>
        <p:spPr bwMode="auto">
          <a:xfrm>
            <a:off x="1297407" y="1772816"/>
            <a:ext cx="7846593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2517536" y="5373588"/>
            <a:ext cx="5014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1-й уровень результатов</a:t>
            </a: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2370470" y="2708920"/>
            <a:ext cx="472181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3-й уровень результатов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2555776" y="3933056"/>
            <a:ext cx="4873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28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2-й уровень результатов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1695" y="4505632"/>
            <a:ext cx="7646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Comic Sans MS" panose="030F0702030302020204" pitchFamily="66" charset="0"/>
              </a:rPr>
              <a:t>Приобретение школьником социальных знаний, первичного понимания социальной реальности и повседневной жизни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5051" y="323919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Comic Sans MS" panose="030F0702030302020204" pitchFamily="66" charset="0"/>
              </a:rPr>
              <a:t>Формирование ценностного отношения к социальной реальности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0650" y="1923444"/>
            <a:ext cx="46621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Comic Sans MS" panose="030F0702030302020204" pitchFamily="66" charset="0"/>
              </a:rPr>
              <a:t>Получение опыта самостоятельного общественного действия</a:t>
            </a:r>
            <a:endParaRPr lang="ru-RU" sz="20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332656"/>
            <a:ext cx="7956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Достижение трех уровней результатов деятельности увеличивает вероятность появления эффектов воспитания и социализации детей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484784"/>
            <a:ext cx="7956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У учеников могут быть сформированы следующие компетентности: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коммуникативная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этическая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социальная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гражданская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4302387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Конструктор воспитательной работы класса должен быть основан на взаимосвязи результатов и форм внеурочной деятельности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556792"/>
            <a:ext cx="7632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Григорьев Д.В. Внеурочная деятельность школьников. Методический конструктор: пособие для учителя / Д.В. Григорьев, П.В. Степанов. – М.: Просвещение, 2011. (Стандарты второго поколения).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https://weburok.com/</a:t>
            </a:r>
          </a:p>
        </p:txBody>
      </p:sp>
    </p:spTree>
    <p:extLst>
      <p:ext uri="{BB962C8B-B14F-4D97-AF65-F5344CB8AC3E}">
        <p14:creationId xmlns:p14="http://schemas.microsoft.com/office/powerpoint/2010/main" val="29490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2TGp_fresh_light">
  <a:themeElements>
    <a:clrScheme name="572TGp_fresh_light 2">
      <a:dk1>
        <a:srgbClr val="000000"/>
      </a:dk1>
      <a:lt1>
        <a:srgbClr val="FFFFFF"/>
      </a:lt1>
      <a:dk2>
        <a:srgbClr val="AFE91F"/>
      </a:dk2>
      <a:lt2>
        <a:srgbClr val="B2B2B2"/>
      </a:lt2>
      <a:accent1>
        <a:srgbClr val="70D34D"/>
      </a:accent1>
      <a:accent2>
        <a:srgbClr val="4192DB"/>
      </a:accent2>
      <a:accent3>
        <a:srgbClr val="FFFFFF"/>
      </a:accent3>
      <a:accent4>
        <a:srgbClr val="000000"/>
      </a:accent4>
      <a:accent5>
        <a:srgbClr val="BBE6B2"/>
      </a:accent5>
      <a:accent6>
        <a:srgbClr val="3A84C6"/>
      </a:accent6>
      <a:hlink>
        <a:srgbClr val="EC7A24"/>
      </a:hlink>
      <a:folHlink>
        <a:srgbClr val="AB6CCE"/>
      </a:folHlink>
    </a:clrScheme>
    <a:fontScheme name="572TGp_fresh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72TGp_fresh_light 1">
        <a:dk1>
          <a:srgbClr val="000000"/>
        </a:dk1>
        <a:lt1>
          <a:srgbClr val="FFFFFF"/>
        </a:lt1>
        <a:dk2>
          <a:srgbClr val="FDD903"/>
        </a:dk2>
        <a:lt2>
          <a:srgbClr val="B2B2B2"/>
        </a:lt2>
        <a:accent1>
          <a:srgbClr val="FF9900"/>
        </a:accent1>
        <a:accent2>
          <a:srgbClr val="76C73F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6AB438"/>
        </a:accent6>
        <a:hlink>
          <a:srgbClr val="E2507A"/>
        </a:hlink>
        <a:folHlink>
          <a:srgbClr val="5ACA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72TGp_fresh_light 2">
        <a:dk1>
          <a:srgbClr val="000000"/>
        </a:dk1>
        <a:lt1>
          <a:srgbClr val="FFFFFF"/>
        </a:lt1>
        <a:dk2>
          <a:srgbClr val="AFE91F"/>
        </a:dk2>
        <a:lt2>
          <a:srgbClr val="B2B2B2"/>
        </a:lt2>
        <a:accent1>
          <a:srgbClr val="70D34D"/>
        </a:accent1>
        <a:accent2>
          <a:srgbClr val="4192DB"/>
        </a:accent2>
        <a:accent3>
          <a:srgbClr val="FFFFFF"/>
        </a:accent3>
        <a:accent4>
          <a:srgbClr val="000000"/>
        </a:accent4>
        <a:accent5>
          <a:srgbClr val="BBE6B2"/>
        </a:accent5>
        <a:accent6>
          <a:srgbClr val="3A84C6"/>
        </a:accent6>
        <a:hlink>
          <a:srgbClr val="EC7A24"/>
        </a:hlink>
        <a:folHlink>
          <a:srgbClr val="AB6C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72TGp_fresh_light 3">
        <a:dk1>
          <a:srgbClr val="000000"/>
        </a:dk1>
        <a:lt1>
          <a:srgbClr val="FFFFFF"/>
        </a:lt1>
        <a:dk2>
          <a:srgbClr val="72D3F6"/>
        </a:dk2>
        <a:lt2>
          <a:srgbClr val="B2B2B2"/>
        </a:lt2>
        <a:accent1>
          <a:srgbClr val="51A0E1"/>
        </a:accent1>
        <a:accent2>
          <a:srgbClr val="7FCD53"/>
        </a:accent2>
        <a:accent3>
          <a:srgbClr val="FFFFFF"/>
        </a:accent3>
        <a:accent4>
          <a:srgbClr val="000000"/>
        </a:accent4>
        <a:accent5>
          <a:srgbClr val="B3CDEE"/>
        </a:accent5>
        <a:accent6>
          <a:srgbClr val="72BA4A"/>
        </a:accent6>
        <a:hlink>
          <a:srgbClr val="CB518E"/>
        </a:hlink>
        <a:folHlink>
          <a:srgbClr val="DB86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572TGp_fresh_light</Template>
  <TotalTime>101</TotalTime>
  <Words>188</Words>
  <Application>Microsoft Office PowerPoint</Application>
  <PresentationFormat>Экран (4:3)</PresentationFormat>
  <Paragraphs>40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572TGp_fresh_light</vt:lpstr>
      <vt:lpstr>Конструктор воспитательной работы класса</vt:lpstr>
      <vt:lpstr>Основные направления:</vt:lpstr>
      <vt:lpstr>Воспитательные результаты и эффекты деятельности</vt:lpstr>
      <vt:lpstr>Классификация воспитательных результатов</vt:lpstr>
      <vt:lpstr>Презентация PowerPoint</vt:lpstr>
      <vt:lpstr>Литература</vt:lpstr>
    </vt:vector>
  </TitlesOfParts>
  <Company>МОУ СОШ №30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1</dc:creator>
  <cp:lastModifiedBy>Владелец</cp:lastModifiedBy>
  <cp:revision>12</cp:revision>
  <dcterms:created xsi:type="dcterms:W3CDTF">2009-07-04T17:13:33Z</dcterms:created>
  <dcterms:modified xsi:type="dcterms:W3CDTF">2017-10-24T20:56:18Z</dcterms:modified>
</cp:coreProperties>
</file>